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87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88" r:id="rId14"/>
    <p:sldId id="289" r:id="rId15"/>
    <p:sldId id="290" r:id="rId16"/>
    <p:sldId id="275" r:id="rId17"/>
    <p:sldId id="276" r:id="rId18"/>
    <p:sldId id="277" r:id="rId19"/>
    <p:sldId id="278" r:id="rId20"/>
    <p:sldId id="279" r:id="rId21"/>
    <p:sldId id="280" r:id="rId22"/>
    <p:sldId id="291" r:id="rId23"/>
    <p:sldId id="282" r:id="rId24"/>
    <p:sldId id="283" r:id="rId25"/>
    <p:sldId id="285" r:id="rId26"/>
    <p:sldId id="286" r:id="rId27"/>
    <p:sldId id="2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A44E7-F5C2-448A-825E-235AEB19AEA6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3A7D85-F28D-454F-9A73-AFD1339F4CB6}">
      <dgm:prSet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b="1" dirty="0" smtClean="0"/>
            <a:t>1. </a:t>
          </a:r>
          <a:r>
            <a:rPr lang="en-US" b="1" dirty="0" err="1" smtClean="0"/>
            <a:t>Quan</a:t>
          </a:r>
          <a:r>
            <a:rPr lang="en-US" b="1" dirty="0" smtClean="0"/>
            <a:t> </a:t>
          </a:r>
          <a:r>
            <a:rPr lang="en-US" b="1" dirty="0" err="1" smtClean="0"/>
            <a:t>điểm</a:t>
          </a:r>
          <a:r>
            <a:rPr lang="en-US" b="1" dirty="0" smtClean="0"/>
            <a:t> </a:t>
          </a:r>
          <a:r>
            <a:rPr lang="en-US" b="1" dirty="0" err="1" smtClean="0"/>
            <a:t>của</a:t>
          </a:r>
          <a:r>
            <a:rPr lang="en-US" b="1" dirty="0" smtClean="0"/>
            <a:t> </a:t>
          </a:r>
          <a:r>
            <a:rPr lang="en-US" b="1" dirty="0" err="1" smtClean="0"/>
            <a:t>Đảng</a:t>
          </a:r>
          <a:r>
            <a:rPr lang="en-US" b="1" dirty="0" smtClean="0"/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b="1" dirty="0" err="1" smtClean="0"/>
            <a:t>về</a:t>
          </a:r>
          <a:r>
            <a:rPr lang="en-US" b="1" dirty="0" smtClean="0"/>
            <a:t> </a:t>
          </a:r>
          <a:r>
            <a:rPr lang="en-US" b="1" dirty="0" err="1" smtClean="0"/>
            <a:t>phát</a:t>
          </a:r>
          <a:r>
            <a:rPr lang="en-US" b="1" dirty="0" smtClean="0"/>
            <a:t> </a:t>
          </a:r>
          <a:r>
            <a:rPr lang="en-US" b="1" dirty="0" err="1" smtClean="0"/>
            <a:t>huy</a:t>
          </a:r>
          <a:r>
            <a:rPr lang="en-US" b="1" dirty="0" smtClean="0"/>
            <a:t> </a:t>
          </a:r>
          <a:r>
            <a:rPr lang="en-US" b="1" dirty="0" err="1" smtClean="0"/>
            <a:t>sức</a:t>
          </a:r>
          <a:r>
            <a:rPr lang="en-US" b="1" dirty="0" smtClean="0"/>
            <a:t> </a:t>
          </a:r>
          <a:r>
            <a:rPr lang="en-US" b="1" dirty="0" err="1" smtClean="0"/>
            <a:t>mạnh</a:t>
          </a:r>
          <a:r>
            <a:rPr lang="en-US" b="1" dirty="0" smtClean="0"/>
            <a:t> </a:t>
          </a:r>
          <a:r>
            <a:rPr lang="en-US" b="1" dirty="0" err="1" smtClean="0"/>
            <a:t>đại</a:t>
          </a:r>
          <a:r>
            <a:rPr lang="en-US" b="1" dirty="0" smtClean="0"/>
            <a:t> </a:t>
          </a:r>
          <a:r>
            <a:rPr lang="en-US" b="1" dirty="0" err="1" smtClean="0"/>
            <a:t>đoàn</a:t>
          </a:r>
          <a:r>
            <a:rPr lang="en-US" b="1" dirty="0" smtClean="0"/>
            <a:t> </a:t>
          </a:r>
          <a:r>
            <a:rPr lang="en-US" b="1" dirty="0" err="1" smtClean="0"/>
            <a:t>kết</a:t>
          </a:r>
          <a:r>
            <a:rPr lang="en-US" b="1" dirty="0" smtClean="0"/>
            <a:t> </a:t>
          </a:r>
          <a:r>
            <a:rPr lang="en-US" b="1" dirty="0" err="1" smtClean="0"/>
            <a:t>toàn</a:t>
          </a:r>
          <a:r>
            <a:rPr lang="en-US" b="1" dirty="0" smtClean="0"/>
            <a:t> </a:t>
          </a:r>
          <a:r>
            <a:rPr lang="en-US" b="1" dirty="0" err="1" smtClean="0"/>
            <a:t>dân</a:t>
          </a:r>
          <a:r>
            <a:rPr lang="en-US" b="1" dirty="0" smtClean="0"/>
            <a:t> </a:t>
          </a:r>
          <a:r>
            <a:rPr lang="en-US" b="1" dirty="0" err="1" smtClean="0"/>
            <a:t>tộc</a:t>
          </a:r>
          <a:r>
            <a:rPr lang="en-US" b="1" dirty="0" smtClean="0"/>
            <a:t> </a:t>
          </a:r>
          <a:endParaRPr lang="en-US" dirty="0"/>
        </a:p>
      </dgm:t>
    </dgm:pt>
    <dgm:pt modelId="{E2782DD0-BED2-4E7C-B8E5-4E135AB32567}" cxnId="{36E32806-44B9-42BB-A12F-D2781D024587}" type="parTrans">
      <dgm:prSet/>
      <dgm:spPr/>
      <dgm:t>
        <a:bodyPr/>
        <a:lstStyle/>
        <a:p>
          <a:endParaRPr lang="en-US"/>
        </a:p>
      </dgm:t>
    </dgm:pt>
    <dgm:pt modelId="{86458E58-D34F-423A-AFBA-4CD859CAD135}" cxnId="{36E32806-44B9-42BB-A12F-D2781D024587}" type="sibTrans">
      <dgm:prSet/>
      <dgm:spPr/>
      <dgm:t>
        <a:bodyPr/>
        <a:lstStyle/>
        <a:p>
          <a:endParaRPr lang="en-US"/>
        </a:p>
      </dgm:t>
    </dgm:pt>
    <dgm:pt modelId="{A7A5B3B7-5C51-4299-A413-30D698205B19}">
      <dgm:prSet/>
      <dgm:spPr/>
      <dgm:t>
        <a:bodyPr/>
        <a:lstStyle/>
        <a:p>
          <a:pPr rtl="0"/>
          <a:r>
            <a:rPr lang="en-US" b="1" dirty="0" smtClean="0"/>
            <a:t>2. </a:t>
          </a:r>
          <a:r>
            <a:rPr lang="en-US" b="1" dirty="0" err="1" smtClean="0"/>
            <a:t>Nhiệm</a:t>
          </a:r>
          <a:r>
            <a:rPr lang="en-US" b="1" dirty="0" smtClean="0"/>
            <a:t> </a:t>
          </a:r>
          <a:r>
            <a:rPr lang="en-US" b="1" dirty="0" err="1" smtClean="0"/>
            <a:t>vụ</a:t>
          </a:r>
          <a:r>
            <a:rPr lang="en-US" b="1" dirty="0" smtClean="0"/>
            <a:t>, </a:t>
          </a:r>
          <a:r>
            <a:rPr lang="en-US" b="1" dirty="0" err="1" smtClean="0"/>
            <a:t>giải</a:t>
          </a:r>
          <a:r>
            <a:rPr lang="en-US" b="1" dirty="0" smtClean="0"/>
            <a:t> </a:t>
          </a:r>
          <a:r>
            <a:rPr lang="en-US" b="1" dirty="0" err="1" smtClean="0"/>
            <a:t>pháp</a:t>
          </a:r>
          <a:r>
            <a:rPr lang="en-US" b="1" dirty="0" smtClean="0"/>
            <a:t> </a:t>
          </a:r>
          <a:r>
            <a:rPr lang="en-US" b="1" dirty="0" err="1" smtClean="0"/>
            <a:t>phát</a:t>
          </a:r>
          <a:r>
            <a:rPr lang="en-US" b="1" dirty="0" smtClean="0"/>
            <a:t> </a:t>
          </a:r>
          <a:r>
            <a:rPr lang="en-US" b="1" dirty="0" err="1" smtClean="0"/>
            <a:t>huy</a:t>
          </a:r>
          <a:r>
            <a:rPr lang="en-US" b="1" dirty="0" smtClean="0"/>
            <a:t> </a:t>
          </a:r>
          <a:r>
            <a:rPr lang="en-US" b="1" dirty="0" err="1" smtClean="0"/>
            <a:t>sức</a:t>
          </a:r>
          <a:r>
            <a:rPr lang="en-US" b="1" dirty="0" smtClean="0"/>
            <a:t> </a:t>
          </a:r>
          <a:r>
            <a:rPr lang="en-US" b="1" dirty="0" err="1" smtClean="0"/>
            <a:t>mạnh</a:t>
          </a:r>
          <a:r>
            <a:rPr lang="en-US" b="1" dirty="0" smtClean="0"/>
            <a:t> </a:t>
          </a:r>
          <a:r>
            <a:rPr lang="en-US" b="1" dirty="0" err="1" smtClean="0"/>
            <a:t>đại</a:t>
          </a:r>
          <a:r>
            <a:rPr lang="en-US" b="1" dirty="0" smtClean="0"/>
            <a:t> </a:t>
          </a:r>
          <a:r>
            <a:rPr lang="en-US" b="1" dirty="0" err="1" smtClean="0"/>
            <a:t>đoàn</a:t>
          </a:r>
          <a:r>
            <a:rPr lang="en-US" b="1" dirty="0" smtClean="0"/>
            <a:t> </a:t>
          </a:r>
          <a:r>
            <a:rPr lang="en-US" b="1" dirty="0" err="1" smtClean="0"/>
            <a:t>kết</a:t>
          </a:r>
          <a:r>
            <a:rPr lang="en-US" b="1" dirty="0" smtClean="0"/>
            <a:t> </a:t>
          </a:r>
          <a:r>
            <a:rPr lang="en-US" b="1" dirty="0" err="1" smtClean="0"/>
            <a:t>toàn</a:t>
          </a:r>
          <a:r>
            <a:rPr lang="en-US" b="1" dirty="0" smtClean="0"/>
            <a:t> </a:t>
          </a:r>
          <a:r>
            <a:rPr lang="en-US" b="1" dirty="0" err="1" smtClean="0"/>
            <a:t>dân</a:t>
          </a:r>
          <a:r>
            <a:rPr lang="en-US" b="1" dirty="0" smtClean="0"/>
            <a:t> </a:t>
          </a:r>
          <a:r>
            <a:rPr lang="en-US" b="1" dirty="0" err="1" smtClean="0"/>
            <a:t>tộc</a:t>
          </a:r>
          <a:r>
            <a:rPr lang="en-US" b="1" dirty="0" smtClean="0"/>
            <a:t> </a:t>
          </a:r>
          <a:r>
            <a:rPr lang="en-US" b="1" dirty="0" err="1" smtClean="0"/>
            <a:t>trong</a:t>
          </a:r>
          <a:r>
            <a:rPr lang="en-US" b="1" dirty="0" smtClean="0"/>
            <a:t> </a:t>
          </a:r>
          <a:r>
            <a:rPr lang="en-US" b="1" dirty="0" err="1" smtClean="0"/>
            <a:t>giai</a:t>
          </a:r>
          <a:r>
            <a:rPr lang="en-US" b="1" dirty="0" smtClean="0"/>
            <a:t> </a:t>
          </a:r>
          <a:r>
            <a:rPr lang="en-US" b="1" dirty="0" err="1" smtClean="0"/>
            <a:t>đoạn</a:t>
          </a:r>
          <a:r>
            <a:rPr lang="en-US" b="1" dirty="0" smtClean="0"/>
            <a:t> </a:t>
          </a:r>
          <a:r>
            <a:rPr lang="en-US" b="1" dirty="0" err="1" smtClean="0"/>
            <a:t>hiện</a:t>
          </a:r>
          <a:r>
            <a:rPr lang="en-US" b="1" dirty="0" smtClean="0"/>
            <a:t> nay</a:t>
          </a:r>
          <a:endParaRPr lang="en-US" dirty="0"/>
        </a:p>
      </dgm:t>
    </dgm:pt>
    <dgm:pt modelId="{47AC5D60-8150-4A5E-A8C4-F006469DC4D1}" cxnId="{92D99FC3-6FE8-483E-9919-F2C96906A849}" type="parTrans">
      <dgm:prSet/>
      <dgm:spPr/>
      <dgm:t>
        <a:bodyPr/>
        <a:lstStyle/>
        <a:p>
          <a:endParaRPr lang="en-US"/>
        </a:p>
      </dgm:t>
    </dgm:pt>
    <dgm:pt modelId="{3FA26EE3-75BC-44C4-80EA-25D79EDB10AE}" cxnId="{92D99FC3-6FE8-483E-9919-F2C96906A849}" type="sibTrans">
      <dgm:prSet/>
      <dgm:spPr/>
      <dgm:t>
        <a:bodyPr/>
        <a:lstStyle/>
        <a:p>
          <a:endParaRPr lang="en-US"/>
        </a:p>
      </dgm:t>
    </dgm:pt>
    <dgm:pt modelId="{1C27E786-C6DF-4F0B-8E50-B669EE8D19D8}" type="pres">
      <dgm:prSet presAssocID="{A06A44E7-F5C2-448A-825E-235AEB19AEA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2DDB6F-1673-41D6-88C1-BC6727385669}" type="pres">
      <dgm:prSet presAssocID="{A06A44E7-F5C2-448A-825E-235AEB19AEA6}" presName="arrow" presStyleLbl="bgShp" presStyleIdx="0" presStyleCnt="1"/>
      <dgm:spPr/>
    </dgm:pt>
    <dgm:pt modelId="{C7AC993D-DFC1-4839-A54C-30F3D12AB130}" type="pres">
      <dgm:prSet presAssocID="{A06A44E7-F5C2-448A-825E-235AEB19AEA6}" presName="linearProcess" presStyleCnt="0"/>
      <dgm:spPr/>
    </dgm:pt>
    <dgm:pt modelId="{DBD77B4C-E925-469C-AC30-82A9F53B88AB}" type="pres">
      <dgm:prSet presAssocID="{373A7D85-F28D-454F-9A73-AFD1339F4CB6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BAB0F-6AB4-4C76-AF4D-303E644A4E7A}" type="pres">
      <dgm:prSet presAssocID="{86458E58-D34F-423A-AFBA-4CD859CAD135}" presName="sibTrans" presStyleCnt="0"/>
      <dgm:spPr/>
    </dgm:pt>
    <dgm:pt modelId="{52AD2F11-0036-4157-8FC4-7E727EF112D0}" type="pres">
      <dgm:prSet presAssocID="{A7A5B3B7-5C51-4299-A413-30D698205B1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C7DF94-801D-42D7-B0FE-74B2CFF4C5A2}" type="presOf" srcId="{A06A44E7-F5C2-448A-825E-235AEB19AEA6}" destId="{1C27E786-C6DF-4F0B-8E50-B669EE8D19D8}" srcOrd="0" destOrd="0" presId="urn:microsoft.com/office/officeart/2005/8/layout/hProcess9"/>
    <dgm:cxn modelId="{36E32806-44B9-42BB-A12F-D2781D024587}" srcId="{A06A44E7-F5C2-448A-825E-235AEB19AEA6}" destId="{373A7D85-F28D-454F-9A73-AFD1339F4CB6}" srcOrd="0" destOrd="0" parTransId="{E2782DD0-BED2-4E7C-B8E5-4E135AB32567}" sibTransId="{86458E58-D34F-423A-AFBA-4CD859CAD135}"/>
    <dgm:cxn modelId="{B890D349-D0A2-469B-AA57-2C3109B016C2}" type="presOf" srcId="{A7A5B3B7-5C51-4299-A413-30D698205B19}" destId="{52AD2F11-0036-4157-8FC4-7E727EF112D0}" srcOrd="0" destOrd="0" presId="urn:microsoft.com/office/officeart/2005/8/layout/hProcess9"/>
    <dgm:cxn modelId="{92D99FC3-6FE8-483E-9919-F2C96906A849}" srcId="{A06A44E7-F5C2-448A-825E-235AEB19AEA6}" destId="{A7A5B3B7-5C51-4299-A413-30D698205B19}" srcOrd="1" destOrd="0" parTransId="{47AC5D60-8150-4A5E-A8C4-F006469DC4D1}" sibTransId="{3FA26EE3-75BC-44C4-80EA-25D79EDB10AE}"/>
    <dgm:cxn modelId="{2D22F2FF-A174-4028-8A40-205104D20D45}" type="presOf" srcId="{373A7D85-F28D-454F-9A73-AFD1339F4CB6}" destId="{DBD77B4C-E925-469C-AC30-82A9F53B88AB}" srcOrd="0" destOrd="0" presId="urn:microsoft.com/office/officeart/2005/8/layout/hProcess9"/>
    <dgm:cxn modelId="{B7BBF9DD-E261-4CD2-9D62-12D767C95CAF}" type="presParOf" srcId="{1C27E786-C6DF-4F0B-8E50-B669EE8D19D8}" destId="{3B2DDB6F-1673-41D6-88C1-BC6727385669}" srcOrd="0" destOrd="0" presId="urn:microsoft.com/office/officeart/2005/8/layout/hProcess9"/>
    <dgm:cxn modelId="{6713A82F-5B0A-4B11-ACE7-A3A84ECAE0FE}" type="presParOf" srcId="{1C27E786-C6DF-4F0B-8E50-B669EE8D19D8}" destId="{C7AC993D-DFC1-4839-A54C-30F3D12AB130}" srcOrd="1" destOrd="0" presId="urn:microsoft.com/office/officeart/2005/8/layout/hProcess9"/>
    <dgm:cxn modelId="{005E99B3-0AA1-45D6-9672-0BD10A4F0884}" type="presParOf" srcId="{C7AC993D-DFC1-4839-A54C-30F3D12AB130}" destId="{DBD77B4C-E925-469C-AC30-82A9F53B88AB}" srcOrd="0" destOrd="0" presId="urn:microsoft.com/office/officeart/2005/8/layout/hProcess9"/>
    <dgm:cxn modelId="{E2116027-83F3-47D0-BEC9-CF04F51BD0B3}" type="presParOf" srcId="{C7AC993D-DFC1-4839-A54C-30F3D12AB130}" destId="{F6FBAB0F-6AB4-4C76-AF4D-303E644A4E7A}" srcOrd="1" destOrd="0" presId="urn:microsoft.com/office/officeart/2005/8/layout/hProcess9"/>
    <dgm:cxn modelId="{CA8B974E-8D67-4B5D-9A56-9735EC27ADCA}" type="presParOf" srcId="{C7AC993D-DFC1-4839-A54C-30F3D12AB130}" destId="{52AD2F11-0036-4157-8FC4-7E727EF112D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E4D62A-8C33-459B-97C8-0092B19B8F1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D3B379-7517-41F2-9114-41B3958A52EC}">
      <dgm:prSet/>
      <dgm:spPr/>
      <dgm:t>
        <a:bodyPr/>
        <a:lstStyle/>
        <a:p>
          <a:pPr rtl="0"/>
          <a:r>
            <a:rPr lang="en-US" b="1" dirty="0" err="1" smtClean="0"/>
            <a:t>Dân</a:t>
          </a:r>
          <a:r>
            <a:rPr lang="en-US" b="1" dirty="0" smtClean="0"/>
            <a:t> </a:t>
          </a:r>
          <a:r>
            <a:rPr lang="en-US" b="1" dirty="0" err="1" smtClean="0"/>
            <a:t>chủ</a:t>
          </a:r>
          <a:r>
            <a:rPr lang="en-US" b="1" dirty="0" smtClean="0"/>
            <a:t> </a:t>
          </a:r>
          <a:r>
            <a:rPr lang="en-US" b="1" dirty="0" err="1" smtClean="0"/>
            <a:t>trực</a:t>
          </a:r>
          <a:r>
            <a:rPr lang="en-US" b="1" dirty="0" smtClean="0"/>
            <a:t> </a:t>
          </a:r>
          <a:r>
            <a:rPr lang="en-US" b="1" dirty="0" err="1" smtClean="0"/>
            <a:t>tiếp</a:t>
          </a:r>
          <a:endParaRPr lang="en-US" b="1" dirty="0"/>
        </a:p>
      </dgm:t>
    </dgm:pt>
    <dgm:pt modelId="{C350C99C-CDBD-412D-AAD5-0DC520B1CF36}" cxnId="{E23E5CA2-14BC-4BBD-8668-C212BF25869F}" type="parTrans">
      <dgm:prSet/>
      <dgm:spPr/>
      <dgm:t>
        <a:bodyPr/>
        <a:lstStyle/>
        <a:p>
          <a:endParaRPr lang="en-US"/>
        </a:p>
      </dgm:t>
    </dgm:pt>
    <dgm:pt modelId="{EBCDC66F-B93E-4276-A263-9D4EA5C1CA0E}" cxnId="{E23E5CA2-14BC-4BBD-8668-C212BF25869F}" type="sibTrans">
      <dgm:prSet/>
      <dgm:spPr/>
      <dgm:t>
        <a:bodyPr/>
        <a:lstStyle/>
        <a:p>
          <a:endParaRPr lang="en-US"/>
        </a:p>
      </dgm:t>
    </dgm:pt>
    <dgm:pt modelId="{14AEB43E-99BE-4154-9C05-71F05FB01D84}">
      <dgm:prSet/>
      <dgm:spPr/>
      <dgm:t>
        <a:bodyPr/>
        <a:lstStyle/>
        <a:p>
          <a:pPr rtl="0"/>
          <a:r>
            <a:rPr lang="en-US" b="1" dirty="0" err="1" smtClean="0"/>
            <a:t>Dân</a:t>
          </a:r>
          <a:r>
            <a:rPr lang="en-US" b="1" dirty="0" smtClean="0"/>
            <a:t> </a:t>
          </a:r>
          <a:r>
            <a:rPr lang="en-US" b="1" dirty="0" err="1" smtClean="0"/>
            <a:t>chủ</a:t>
          </a:r>
          <a:r>
            <a:rPr lang="en-US" b="1" dirty="0" smtClean="0"/>
            <a:t> </a:t>
          </a:r>
          <a:r>
            <a:rPr lang="en-US" b="1" dirty="0" err="1" smtClean="0"/>
            <a:t>gián</a:t>
          </a:r>
          <a:r>
            <a:rPr lang="en-US" b="1" dirty="0" smtClean="0"/>
            <a:t> </a:t>
          </a:r>
          <a:r>
            <a:rPr lang="en-US" b="1" dirty="0" err="1" smtClean="0"/>
            <a:t>tiếp</a:t>
          </a:r>
          <a:r>
            <a:rPr lang="en-US" b="1" dirty="0" smtClean="0"/>
            <a:t> </a:t>
          </a:r>
          <a:r>
            <a:rPr lang="en-US" dirty="0" smtClean="0"/>
            <a:t>(</a:t>
          </a:r>
          <a:r>
            <a:rPr lang="en-US" dirty="0" err="1" smtClean="0"/>
            <a:t>dân</a:t>
          </a:r>
          <a:r>
            <a:rPr lang="en-US" dirty="0" smtClean="0"/>
            <a:t> </a:t>
          </a:r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đại</a:t>
          </a:r>
          <a:r>
            <a:rPr lang="en-US" dirty="0" smtClean="0"/>
            <a:t> </a:t>
          </a:r>
          <a:r>
            <a:rPr lang="en-US" dirty="0" err="1" smtClean="0"/>
            <a:t>diện</a:t>
          </a:r>
          <a:r>
            <a:rPr lang="en-US" dirty="0" smtClean="0"/>
            <a:t>)</a:t>
          </a:r>
          <a:endParaRPr lang="en-US" dirty="0"/>
        </a:p>
      </dgm:t>
    </dgm:pt>
    <dgm:pt modelId="{7902574A-D24A-4EE6-9529-FEE24E49214A}" cxnId="{E1F507A1-1E06-40FF-A6EB-B4DC2A82E02F}" type="parTrans">
      <dgm:prSet/>
      <dgm:spPr/>
      <dgm:t>
        <a:bodyPr/>
        <a:lstStyle/>
        <a:p>
          <a:endParaRPr lang="en-US"/>
        </a:p>
      </dgm:t>
    </dgm:pt>
    <dgm:pt modelId="{1D19CCA7-F74C-4E27-8640-8E8FB351D7D2}" cxnId="{E1F507A1-1E06-40FF-A6EB-B4DC2A82E02F}" type="sibTrans">
      <dgm:prSet/>
      <dgm:spPr/>
      <dgm:t>
        <a:bodyPr/>
        <a:lstStyle/>
        <a:p>
          <a:endParaRPr lang="en-US"/>
        </a:p>
      </dgm:t>
    </dgm:pt>
    <dgm:pt modelId="{5ACEFD15-5AB2-4D48-8FC4-44CC62199C0A}" type="pres">
      <dgm:prSet presAssocID="{D5E4D62A-8C33-459B-97C8-0092B19B8F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748F52-86CE-4F13-AB2B-90E189866FA8}" type="pres">
      <dgm:prSet presAssocID="{BED3B379-7517-41F2-9114-41B3958A52EC}" presName="root" presStyleCnt="0"/>
      <dgm:spPr/>
    </dgm:pt>
    <dgm:pt modelId="{7028DBC8-18A2-467C-87AA-B5AB490F8D1B}" type="pres">
      <dgm:prSet presAssocID="{BED3B379-7517-41F2-9114-41B3958A52EC}" presName="rootComposite" presStyleCnt="0"/>
      <dgm:spPr/>
    </dgm:pt>
    <dgm:pt modelId="{AFD1E3D9-4D22-47D4-9A5E-D4F6BA2D5857}" type="pres">
      <dgm:prSet presAssocID="{BED3B379-7517-41F2-9114-41B3958A52EC}" presName="rootText" presStyleLbl="node1" presStyleIdx="0" presStyleCnt="2" custScaleX="126095"/>
      <dgm:spPr/>
      <dgm:t>
        <a:bodyPr/>
        <a:lstStyle/>
        <a:p>
          <a:endParaRPr lang="en-US"/>
        </a:p>
      </dgm:t>
    </dgm:pt>
    <dgm:pt modelId="{89D3A606-B4AF-4E6B-8A79-5C45E835E643}" type="pres">
      <dgm:prSet presAssocID="{BED3B379-7517-41F2-9114-41B3958A52EC}" presName="rootConnector" presStyleLbl="node1" presStyleIdx="0" presStyleCnt="2"/>
      <dgm:spPr/>
      <dgm:t>
        <a:bodyPr/>
        <a:lstStyle/>
        <a:p>
          <a:endParaRPr lang="en-US"/>
        </a:p>
      </dgm:t>
    </dgm:pt>
    <dgm:pt modelId="{3C1D8721-3904-4254-9FDD-118323148691}" type="pres">
      <dgm:prSet presAssocID="{BED3B379-7517-41F2-9114-41B3958A52EC}" presName="childShape" presStyleCnt="0"/>
      <dgm:spPr/>
    </dgm:pt>
    <dgm:pt modelId="{0830D0BD-852E-4E9B-B5CA-033E41F791ED}" type="pres">
      <dgm:prSet presAssocID="{14AEB43E-99BE-4154-9C05-71F05FB01D84}" presName="root" presStyleCnt="0"/>
      <dgm:spPr/>
    </dgm:pt>
    <dgm:pt modelId="{EA9650F1-9737-4F42-A0C9-09A5917E2BFA}" type="pres">
      <dgm:prSet presAssocID="{14AEB43E-99BE-4154-9C05-71F05FB01D84}" presName="rootComposite" presStyleCnt="0"/>
      <dgm:spPr/>
    </dgm:pt>
    <dgm:pt modelId="{00AD65BD-3DD0-42BF-9575-A265F3CC541E}" type="pres">
      <dgm:prSet presAssocID="{14AEB43E-99BE-4154-9C05-71F05FB01D84}" presName="rootText" presStyleLbl="node1" presStyleIdx="1" presStyleCnt="2" custScaleX="124381"/>
      <dgm:spPr/>
      <dgm:t>
        <a:bodyPr/>
        <a:lstStyle/>
        <a:p>
          <a:endParaRPr lang="en-US"/>
        </a:p>
      </dgm:t>
    </dgm:pt>
    <dgm:pt modelId="{C7216875-E26B-462E-9C86-0FE6356CB69E}" type="pres">
      <dgm:prSet presAssocID="{14AEB43E-99BE-4154-9C05-71F05FB01D84}" presName="rootConnector" presStyleLbl="node1" presStyleIdx="1" presStyleCnt="2"/>
      <dgm:spPr/>
      <dgm:t>
        <a:bodyPr/>
        <a:lstStyle/>
        <a:p>
          <a:endParaRPr lang="en-US"/>
        </a:p>
      </dgm:t>
    </dgm:pt>
    <dgm:pt modelId="{7EC7A0A9-3CC3-4BAE-BDB6-7A6AE99DAAE4}" type="pres">
      <dgm:prSet presAssocID="{14AEB43E-99BE-4154-9C05-71F05FB01D84}" presName="childShape" presStyleCnt="0"/>
      <dgm:spPr/>
    </dgm:pt>
  </dgm:ptLst>
  <dgm:cxnLst>
    <dgm:cxn modelId="{E23E5CA2-14BC-4BBD-8668-C212BF25869F}" srcId="{D5E4D62A-8C33-459B-97C8-0092B19B8F1A}" destId="{BED3B379-7517-41F2-9114-41B3958A52EC}" srcOrd="0" destOrd="0" parTransId="{C350C99C-CDBD-412D-AAD5-0DC520B1CF36}" sibTransId="{EBCDC66F-B93E-4276-A263-9D4EA5C1CA0E}"/>
    <dgm:cxn modelId="{E96096FB-FE2C-403E-ACC6-743ECBA392E4}" type="presOf" srcId="{BED3B379-7517-41F2-9114-41B3958A52EC}" destId="{AFD1E3D9-4D22-47D4-9A5E-D4F6BA2D5857}" srcOrd="0" destOrd="0" presId="urn:microsoft.com/office/officeart/2005/8/layout/hierarchy3"/>
    <dgm:cxn modelId="{6CFD233C-4435-4EE0-B670-5913E23BACAC}" type="presOf" srcId="{14AEB43E-99BE-4154-9C05-71F05FB01D84}" destId="{00AD65BD-3DD0-42BF-9575-A265F3CC541E}" srcOrd="0" destOrd="0" presId="urn:microsoft.com/office/officeart/2005/8/layout/hierarchy3"/>
    <dgm:cxn modelId="{E1F507A1-1E06-40FF-A6EB-B4DC2A82E02F}" srcId="{D5E4D62A-8C33-459B-97C8-0092B19B8F1A}" destId="{14AEB43E-99BE-4154-9C05-71F05FB01D84}" srcOrd="1" destOrd="0" parTransId="{7902574A-D24A-4EE6-9529-FEE24E49214A}" sibTransId="{1D19CCA7-F74C-4E27-8640-8E8FB351D7D2}"/>
    <dgm:cxn modelId="{C93670C8-4E57-49B8-B5C9-865F42221D20}" type="presOf" srcId="{D5E4D62A-8C33-459B-97C8-0092B19B8F1A}" destId="{5ACEFD15-5AB2-4D48-8FC4-44CC62199C0A}" srcOrd="0" destOrd="0" presId="urn:microsoft.com/office/officeart/2005/8/layout/hierarchy3"/>
    <dgm:cxn modelId="{524B67B8-6C0B-408B-B582-078B4E0ECE46}" type="presOf" srcId="{BED3B379-7517-41F2-9114-41B3958A52EC}" destId="{89D3A606-B4AF-4E6B-8A79-5C45E835E643}" srcOrd="1" destOrd="0" presId="urn:microsoft.com/office/officeart/2005/8/layout/hierarchy3"/>
    <dgm:cxn modelId="{BC10D96F-49C3-4AD0-8D9D-53F392836737}" type="presOf" srcId="{14AEB43E-99BE-4154-9C05-71F05FB01D84}" destId="{C7216875-E26B-462E-9C86-0FE6356CB69E}" srcOrd="1" destOrd="0" presId="urn:microsoft.com/office/officeart/2005/8/layout/hierarchy3"/>
    <dgm:cxn modelId="{313D1843-23C3-473B-A217-442605D3294D}" type="presParOf" srcId="{5ACEFD15-5AB2-4D48-8FC4-44CC62199C0A}" destId="{96748F52-86CE-4F13-AB2B-90E189866FA8}" srcOrd="0" destOrd="0" presId="urn:microsoft.com/office/officeart/2005/8/layout/hierarchy3"/>
    <dgm:cxn modelId="{A8F5320D-0FEF-4469-9836-B88132DEC843}" type="presParOf" srcId="{96748F52-86CE-4F13-AB2B-90E189866FA8}" destId="{7028DBC8-18A2-467C-87AA-B5AB490F8D1B}" srcOrd="0" destOrd="0" presId="urn:microsoft.com/office/officeart/2005/8/layout/hierarchy3"/>
    <dgm:cxn modelId="{B640B156-BCA4-422B-BF24-57E790D4B864}" type="presParOf" srcId="{7028DBC8-18A2-467C-87AA-B5AB490F8D1B}" destId="{AFD1E3D9-4D22-47D4-9A5E-D4F6BA2D5857}" srcOrd="0" destOrd="0" presId="urn:microsoft.com/office/officeart/2005/8/layout/hierarchy3"/>
    <dgm:cxn modelId="{781B5489-E446-48AC-896E-EDCAA5BE1511}" type="presParOf" srcId="{7028DBC8-18A2-467C-87AA-B5AB490F8D1B}" destId="{89D3A606-B4AF-4E6B-8A79-5C45E835E643}" srcOrd="1" destOrd="0" presId="urn:microsoft.com/office/officeart/2005/8/layout/hierarchy3"/>
    <dgm:cxn modelId="{2141D56C-0A30-4D2D-9405-37F8F38882B6}" type="presParOf" srcId="{96748F52-86CE-4F13-AB2B-90E189866FA8}" destId="{3C1D8721-3904-4254-9FDD-118323148691}" srcOrd="1" destOrd="0" presId="urn:microsoft.com/office/officeart/2005/8/layout/hierarchy3"/>
    <dgm:cxn modelId="{25F318BC-DFBD-4609-8114-C1B50DBA837A}" type="presParOf" srcId="{5ACEFD15-5AB2-4D48-8FC4-44CC62199C0A}" destId="{0830D0BD-852E-4E9B-B5CA-033E41F791ED}" srcOrd="1" destOrd="0" presId="urn:microsoft.com/office/officeart/2005/8/layout/hierarchy3"/>
    <dgm:cxn modelId="{F86B4C5D-1067-4729-97A7-D69D84EF8A3B}" type="presParOf" srcId="{0830D0BD-852E-4E9B-B5CA-033E41F791ED}" destId="{EA9650F1-9737-4F42-A0C9-09A5917E2BFA}" srcOrd="0" destOrd="0" presId="urn:microsoft.com/office/officeart/2005/8/layout/hierarchy3"/>
    <dgm:cxn modelId="{98156B56-9CB4-4B84-AE3D-9F63C20297F0}" type="presParOf" srcId="{EA9650F1-9737-4F42-A0C9-09A5917E2BFA}" destId="{00AD65BD-3DD0-42BF-9575-A265F3CC541E}" srcOrd="0" destOrd="0" presId="urn:microsoft.com/office/officeart/2005/8/layout/hierarchy3"/>
    <dgm:cxn modelId="{2180F819-8988-4D2E-99F1-456460438D90}" type="presParOf" srcId="{EA9650F1-9737-4F42-A0C9-09A5917E2BFA}" destId="{C7216875-E26B-462E-9C86-0FE6356CB69E}" srcOrd="1" destOrd="0" presId="urn:microsoft.com/office/officeart/2005/8/layout/hierarchy3"/>
    <dgm:cxn modelId="{5D4E4153-7E15-48DF-B361-DC5283EA9A07}" type="presParOf" srcId="{0830D0BD-852E-4E9B-B5CA-033E41F791ED}" destId="{7EC7A0A9-3CC3-4BAE-BDB6-7A6AE99DAAE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EC41C0-D044-4612-AC1F-AAA58C5E28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9D8A6B-5DF0-4A5F-B192-CDE918B2802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Tôn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đảm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trách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endParaRPr lang="en-US" sz="25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D892B-87A6-4A51-A9E9-7FAB3B7A0A91}" cxnId="{D49FD45D-9CB9-4CDE-8484-03FEE8214674}" type="parTrans">
      <dgm:prSet/>
      <dgm:spPr/>
      <dgm:t>
        <a:bodyPr/>
        <a:lstStyle/>
        <a:p>
          <a:endParaRPr lang="en-US"/>
        </a:p>
      </dgm:t>
    </dgm:pt>
    <dgm:pt modelId="{1430312E-D2DE-443F-B41A-B3504DBB5125}" cxnId="{D49FD45D-9CB9-4CDE-8484-03FEE8214674}" type="sibTrans">
      <dgm:prSet/>
      <dgm:spPr/>
      <dgm:t>
        <a:bodyPr/>
        <a:lstStyle/>
        <a:p>
          <a:endParaRPr lang="en-US"/>
        </a:p>
      </dgm:t>
    </dgm:pt>
    <dgm:pt modelId="{01F24FBF-A95F-4C26-98F0-02B2F653684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môi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đóng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góp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ngay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endParaRPr lang="en-US" sz="25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606DF-50FF-4022-BFFA-A779F198FEF3}" cxnId="{B600DA15-FF14-42E3-AB0F-1EBD3ED70EC0}" type="parTrans">
      <dgm:prSet/>
      <dgm:spPr/>
      <dgm:t>
        <a:bodyPr/>
        <a:lstStyle/>
        <a:p>
          <a:endParaRPr lang="en-US"/>
        </a:p>
      </dgm:t>
    </dgm:pt>
    <dgm:pt modelId="{718169C1-9F1D-473C-85FE-FD0AFC2E4DB6}" cxnId="{B600DA15-FF14-42E3-AB0F-1EBD3ED70EC0}" type="sibTrans">
      <dgm:prSet/>
      <dgm:spPr/>
      <dgm:t>
        <a:bodyPr/>
        <a:lstStyle/>
        <a:p>
          <a:endParaRPr lang="en-US"/>
        </a:p>
      </dgm:t>
    </dgm:pt>
    <dgm:pt modelId="{8AD94D4A-38D7-4002-8730-E30721E5BD1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Đảng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endParaRPr lang="en-US" sz="25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DBB6E3-3E2E-4F59-B4B3-A5B9A5AEE483}" cxnId="{55084966-6C78-461A-B014-981B1305E9E1}" type="parTrans">
      <dgm:prSet/>
      <dgm:spPr/>
      <dgm:t>
        <a:bodyPr/>
        <a:lstStyle/>
        <a:p>
          <a:endParaRPr lang="en-US"/>
        </a:p>
      </dgm:t>
    </dgm:pt>
    <dgm:pt modelId="{7262DABD-BE97-4F2B-86ED-3BC570A870F6}" cxnId="{55084966-6C78-461A-B014-981B1305E9E1}" type="sibTrans">
      <dgm:prSet/>
      <dgm:spPr/>
      <dgm:t>
        <a:bodyPr/>
        <a:lstStyle/>
        <a:p>
          <a:endParaRPr lang="en-US"/>
        </a:p>
      </dgm:t>
    </dgm:pt>
    <dgm:pt modelId="{A0E9E0B6-924D-4A1D-BBD0-59DE7ED35B3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chặt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chẽ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đoàn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endParaRPr lang="en-US" sz="25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B194D-3A50-43E4-8DE4-149818B36BE6}" cxnId="{8CCBD9B9-FBDE-46B0-9E57-F7ECF2824E71}" type="parTrans">
      <dgm:prSet/>
      <dgm:spPr/>
      <dgm:t>
        <a:bodyPr/>
        <a:lstStyle/>
        <a:p>
          <a:endParaRPr lang="en-US"/>
        </a:p>
      </dgm:t>
    </dgm:pt>
    <dgm:pt modelId="{737ABB56-C93D-4957-8513-E59318FD64F3}" cxnId="{8CCBD9B9-FBDE-46B0-9E57-F7ECF2824E71}" type="sibTrans">
      <dgm:prSet/>
      <dgm:spPr/>
      <dgm:t>
        <a:bodyPr/>
        <a:lstStyle/>
        <a:p>
          <a:endParaRPr lang="en-US"/>
        </a:p>
      </dgm:t>
    </dgm:pt>
    <dgm:pt modelId="{A5129368-FB2E-436F-B736-66480B2C5FB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hài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endParaRPr lang="en-US" sz="25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587E6-8AEE-4B25-9789-8FBE599879A6}" cxnId="{32319904-C4DF-406F-AB21-D6F0E0ED384D}" type="sibTrans">
      <dgm:prSet/>
      <dgm:spPr/>
      <dgm:t>
        <a:bodyPr/>
        <a:lstStyle/>
        <a:p>
          <a:endParaRPr lang="en-US"/>
        </a:p>
      </dgm:t>
    </dgm:pt>
    <dgm:pt modelId="{C6E45A49-6CF1-4280-9E74-0A92C10C5A61}" cxnId="{32319904-C4DF-406F-AB21-D6F0E0ED384D}" type="parTrans">
      <dgm:prSet/>
      <dgm:spPr/>
      <dgm:t>
        <a:bodyPr/>
        <a:lstStyle/>
        <a:p>
          <a:endParaRPr lang="en-US"/>
        </a:p>
      </dgm:t>
    </dgm:pt>
    <dgm:pt modelId="{9A59956B-0408-4130-8001-1727642337D4}" type="pres">
      <dgm:prSet presAssocID="{27EC41C0-D044-4612-AC1F-AAA58C5E28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1CD687-D530-4226-8953-D02CB1143092}" type="pres">
      <dgm:prSet presAssocID="{389D8A6B-5DF0-4A5F-B192-CDE918B2802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48E65-30E5-4509-B828-E88D0F946707}" type="pres">
      <dgm:prSet presAssocID="{1430312E-D2DE-443F-B41A-B3504DBB5125}" presName="spacer" presStyleCnt="0"/>
      <dgm:spPr/>
    </dgm:pt>
    <dgm:pt modelId="{579C809C-0532-4DE2-BFE5-4768CABC348A}" type="pres">
      <dgm:prSet presAssocID="{01F24FBF-A95F-4C26-98F0-02B2F653684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255E7-1924-4413-8540-DCAA030B2508}" type="pres">
      <dgm:prSet presAssocID="{718169C1-9F1D-473C-85FE-FD0AFC2E4DB6}" presName="spacer" presStyleCnt="0"/>
      <dgm:spPr/>
    </dgm:pt>
    <dgm:pt modelId="{5E3A275B-D684-4D11-93DA-643771959991}" type="pres">
      <dgm:prSet presAssocID="{8AD94D4A-38D7-4002-8730-E30721E5BD1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60D4D-66C0-4563-991B-D8A7CFBA36CE}" type="pres">
      <dgm:prSet presAssocID="{7262DABD-BE97-4F2B-86ED-3BC570A870F6}" presName="spacer" presStyleCnt="0"/>
      <dgm:spPr/>
    </dgm:pt>
    <dgm:pt modelId="{86320315-4EEF-4093-93DA-17733B633909}" type="pres">
      <dgm:prSet presAssocID="{A0E9E0B6-924D-4A1D-BBD0-59DE7ED35B3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971E4-9E93-4F8A-8510-0F655D367A2C}" type="pres">
      <dgm:prSet presAssocID="{737ABB56-C93D-4957-8513-E59318FD64F3}" presName="spacer" presStyleCnt="0"/>
      <dgm:spPr/>
    </dgm:pt>
    <dgm:pt modelId="{780092C6-5937-4F37-A354-530B08435955}" type="pres">
      <dgm:prSet presAssocID="{A5129368-FB2E-436F-B736-66480B2C5FB6}" presName="parentText" presStyleLbl="node1" presStyleIdx="4" presStyleCnt="5" custLinFactY="22015" custLinFactNeighborX="781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CBD9B9-FBDE-46B0-9E57-F7ECF2824E71}" srcId="{27EC41C0-D044-4612-AC1F-AAA58C5E2871}" destId="{A0E9E0B6-924D-4A1D-BBD0-59DE7ED35B3C}" srcOrd="3" destOrd="0" parTransId="{6A7B194D-3A50-43E4-8DE4-149818B36BE6}" sibTransId="{737ABB56-C93D-4957-8513-E59318FD64F3}"/>
    <dgm:cxn modelId="{76BDFF10-0BB5-49F7-87B4-720018A9FF5F}" type="presOf" srcId="{27EC41C0-D044-4612-AC1F-AAA58C5E2871}" destId="{9A59956B-0408-4130-8001-1727642337D4}" srcOrd="0" destOrd="0" presId="urn:microsoft.com/office/officeart/2005/8/layout/vList2"/>
    <dgm:cxn modelId="{9329AA70-FF23-4600-BB1C-F141E28A8C64}" type="presOf" srcId="{389D8A6B-5DF0-4A5F-B192-CDE918B28028}" destId="{E51CD687-D530-4226-8953-D02CB1143092}" srcOrd="0" destOrd="0" presId="urn:microsoft.com/office/officeart/2005/8/layout/vList2"/>
    <dgm:cxn modelId="{32319904-C4DF-406F-AB21-D6F0E0ED384D}" srcId="{27EC41C0-D044-4612-AC1F-AAA58C5E2871}" destId="{A5129368-FB2E-436F-B736-66480B2C5FB6}" srcOrd="4" destOrd="0" parTransId="{C6E45A49-6CF1-4280-9E74-0A92C10C5A61}" sibTransId="{C90587E6-8AEE-4B25-9789-8FBE599879A6}"/>
    <dgm:cxn modelId="{BE2B1168-F318-4ABB-97C0-DB83776E29FB}" type="presOf" srcId="{01F24FBF-A95F-4C26-98F0-02B2F6536847}" destId="{579C809C-0532-4DE2-BFE5-4768CABC348A}" srcOrd="0" destOrd="0" presId="urn:microsoft.com/office/officeart/2005/8/layout/vList2"/>
    <dgm:cxn modelId="{25332BF2-82E7-4377-BBDA-DAD54A1213B5}" type="presOf" srcId="{8AD94D4A-38D7-4002-8730-E30721E5BD18}" destId="{5E3A275B-D684-4D11-93DA-643771959991}" srcOrd="0" destOrd="0" presId="urn:microsoft.com/office/officeart/2005/8/layout/vList2"/>
    <dgm:cxn modelId="{B600DA15-FF14-42E3-AB0F-1EBD3ED70EC0}" srcId="{27EC41C0-D044-4612-AC1F-AAA58C5E2871}" destId="{01F24FBF-A95F-4C26-98F0-02B2F6536847}" srcOrd="1" destOrd="0" parTransId="{AAC606DF-50FF-4022-BFFA-A779F198FEF3}" sibTransId="{718169C1-9F1D-473C-85FE-FD0AFC2E4DB6}"/>
    <dgm:cxn modelId="{BF224F6E-B3AE-4498-83EB-C7F21D248C36}" type="presOf" srcId="{A5129368-FB2E-436F-B736-66480B2C5FB6}" destId="{780092C6-5937-4F37-A354-530B08435955}" srcOrd="0" destOrd="0" presId="urn:microsoft.com/office/officeart/2005/8/layout/vList2"/>
    <dgm:cxn modelId="{909D9F07-FD03-497F-9E3B-7C1C1DC3FD18}" type="presOf" srcId="{A0E9E0B6-924D-4A1D-BBD0-59DE7ED35B3C}" destId="{86320315-4EEF-4093-93DA-17733B633909}" srcOrd="0" destOrd="0" presId="urn:microsoft.com/office/officeart/2005/8/layout/vList2"/>
    <dgm:cxn modelId="{D49FD45D-9CB9-4CDE-8484-03FEE8214674}" srcId="{27EC41C0-D044-4612-AC1F-AAA58C5E2871}" destId="{389D8A6B-5DF0-4A5F-B192-CDE918B28028}" srcOrd="0" destOrd="0" parTransId="{8D6D892B-87A6-4A51-A9E9-7FAB3B7A0A91}" sibTransId="{1430312E-D2DE-443F-B41A-B3504DBB5125}"/>
    <dgm:cxn modelId="{55084966-6C78-461A-B014-981B1305E9E1}" srcId="{27EC41C0-D044-4612-AC1F-AAA58C5E2871}" destId="{8AD94D4A-38D7-4002-8730-E30721E5BD18}" srcOrd="2" destOrd="0" parTransId="{1ADBB6E3-3E2E-4F59-B4B3-A5B9A5AEE483}" sibTransId="{7262DABD-BE97-4F2B-86ED-3BC570A870F6}"/>
    <dgm:cxn modelId="{873566C3-842B-4B05-82CC-A164ECF1FB03}" type="presParOf" srcId="{9A59956B-0408-4130-8001-1727642337D4}" destId="{E51CD687-D530-4226-8953-D02CB1143092}" srcOrd="0" destOrd="0" presId="urn:microsoft.com/office/officeart/2005/8/layout/vList2"/>
    <dgm:cxn modelId="{D409D27F-42D3-487B-AA21-B5C7CCC0FFF1}" type="presParOf" srcId="{9A59956B-0408-4130-8001-1727642337D4}" destId="{2B048E65-30E5-4509-B828-E88D0F946707}" srcOrd="1" destOrd="0" presId="urn:microsoft.com/office/officeart/2005/8/layout/vList2"/>
    <dgm:cxn modelId="{42052A36-61C2-41A2-9A88-E75E5A92F684}" type="presParOf" srcId="{9A59956B-0408-4130-8001-1727642337D4}" destId="{579C809C-0532-4DE2-BFE5-4768CABC348A}" srcOrd="2" destOrd="0" presId="urn:microsoft.com/office/officeart/2005/8/layout/vList2"/>
    <dgm:cxn modelId="{39BF9FBE-2947-4B73-B053-CDB4AFFF049D}" type="presParOf" srcId="{9A59956B-0408-4130-8001-1727642337D4}" destId="{95C255E7-1924-4413-8540-DCAA030B2508}" srcOrd="3" destOrd="0" presId="urn:microsoft.com/office/officeart/2005/8/layout/vList2"/>
    <dgm:cxn modelId="{88F306AB-E5EE-4E04-BD59-BA98AE20A45C}" type="presParOf" srcId="{9A59956B-0408-4130-8001-1727642337D4}" destId="{5E3A275B-D684-4D11-93DA-643771959991}" srcOrd="4" destOrd="0" presId="urn:microsoft.com/office/officeart/2005/8/layout/vList2"/>
    <dgm:cxn modelId="{52069F53-5A58-4292-A454-A0FFCB24B37F}" type="presParOf" srcId="{9A59956B-0408-4130-8001-1727642337D4}" destId="{C4E60D4D-66C0-4563-991B-D8A7CFBA36CE}" srcOrd="5" destOrd="0" presId="urn:microsoft.com/office/officeart/2005/8/layout/vList2"/>
    <dgm:cxn modelId="{86EF94A1-1E84-4A40-A6C8-C9D2CB4F8EBA}" type="presParOf" srcId="{9A59956B-0408-4130-8001-1727642337D4}" destId="{86320315-4EEF-4093-93DA-17733B633909}" srcOrd="6" destOrd="0" presId="urn:microsoft.com/office/officeart/2005/8/layout/vList2"/>
    <dgm:cxn modelId="{EA1BC210-2622-4DCD-8D03-2954A857CB09}" type="presParOf" srcId="{9A59956B-0408-4130-8001-1727642337D4}" destId="{127971E4-9E93-4F8A-8510-0F655D367A2C}" srcOrd="7" destOrd="0" presId="urn:microsoft.com/office/officeart/2005/8/layout/vList2"/>
    <dgm:cxn modelId="{7BE5E1D0-206B-4F42-B07C-590FD4886466}" type="presParOf" srcId="{9A59956B-0408-4130-8001-1727642337D4}" destId="{780092C6-5937-4F37-A354-530B0843595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C8A99C-76FE-43B1-9AE8-C30887E8C28F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B3CFDFA-7D43-498C-8801-FA43EBF4B4AB}">
      <dgm:prSet custT="1"/>
      <dgm:spPr/>
      <dgm:t>
        <a:bodyPr/>
        <a:lstStyle/>
        <a:p>
          <a:pPr rtl="0"/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Đảng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endParaRPr lang="en-US" sz="2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06D7A-0DE7-4986-8388-9E268C5472D1}" cxnId="{F60AA58B-D6BA-4119-9A01-58CE3BA46F9D}" type="parTrans">
      <dgm:prSet/>
      <dgm:spPr/>
      <dgm:t>
        <a:bodyPr/>
        <a:lstStyle/>
        <a:p>
          <a:endParaRPr lang="en-US"/>
        </a:p>
      </dgm:t>
    </dgm:pt>
    <dgm:pt modelId="{E36DA4B1-35A2-4221-A8B6-064B6365457E}" cxnId="{F60AA58B-D6BA-4119-9A01-58CE3BA46F9D}" type="sibTrans">
      <dgm:prSet/>
      <dgm:spPr/>
      <dgm:t>
        <a:bodyPr/>
        <a:lstStyle/>
        <a:p>
          <a:endParaRPr lang="en-US"/>
        </a:p>
      </dgm:t>
    </dgm:pt>
    <dgm:pt modelId="{49033EC6-6CE1-4E9A-9EA7-A85ECA28E236}">
      <dgm:prSet custT="1"/>
      <dgm:spPr/>
      <dgm:t>
        <a:bodyPr/>
        <a:lstStyle/>
        <a:p>
          <a:pPr rtl="0"/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</a:t>
          </a:r>
          <a:endParaRPr lang="en-US" sz="2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FA539-2759-4242-86F7-BBC34A3806C4}" cxnId="{0F8E8490-FCB4-45A3-81A9-1E49C57CC32F}" type="parTrans">
      <dgm:prSet/>
      <dgm:spPr/>
      <dgm:t>
        <a:bodyPr/>
        <a:lstStyle/>
        <a:p>
          <a:endParaRPr lang="en-US"/>
        </a:p>
      </dgm:t>
    </dgm:pt>
    <dgm:pt modelId="{9A01D8B1-4312-49C6-B2A8-68000E86F7D9}" cxnId="{0F8E8490-FCB4-45A3-81A9-1E49C57CC32F}" type="sibTrans">
      <dgm:prSet/>
      <dgm:spPr/>
      <dgm:t>
        <a:bodyPr/>
        <a:lstStyle/>
        <a:p>
          <a:endParaRPr lang="en-US"/>
        </a:p>
      </dgm:t>
    </dgm:pt>
    <dgm:pt modelId="{0A8393F1-E4FA-451C-90AA-2E139A92FA9D}">
      <dgm:prSet custT="1"/>
      <dgm:spPr/>
      <dgm:t>
        <a:bodyPr/>
        <a:lstStyle/>
        <a:p>
          <a:pPr algn="just" rtl="0"/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thiện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do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vì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nay </a:t>
          </a:r>
          <a:endParaRPr lang="en-US" sz="2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E6260-2FEB-4805-9E3A-876B4D391396}" cxnId="{91218A9C-6D40-468C-BF66-42F0BF5B0E96}" type="parTrans">
      <dgm:prSet/>
      <dgm:spPr/>
      <dgm:t>
        <a:bodyPr/>
        <a:lstStyle/>
        <a:p>
          <a:endParaRPr lang="en-US"/>
        </a:p>
      </dgm:t>
    </dgm:pt>
    <dgm:pt modelId="{5A3B61E6-69DF-47E7-AF4F-6094C71996A7}" cxnId="{91218A9C-6D40-468C-BF66-42F0BF5B0E96}" type="sibTrans">
      <dgm:prSet/>
      <dgm:spPr/>
      <dgm:t>
        <a:bodyPr/>
        <a:lstStyle/>
        <a:p>
          <a:endParaRPr lang="en-US"/>
        </a:p>
      </dgm:t>
    </dgm:pt>
    <dgm:pt modelId="{B5FD6978-B736-41F0-8681-4FB9459667CD}" type="pres">
      <dgm:prSet presAssocID="{D2C8A99C-76FE-43B1-9AE8-C30887E8C2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29EBD-4D0B-4185-B606-5F6D8A867156}" type="pres">
      <dgm:prSet presAssocID="{CB3CFDFA-7D43-498C-8801-FA43EBF4B4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C3FA9-432D-4E93-8ECD-20BA91AFDE2E}" type="pres">
      <dgm:prSet presAssocID="{E36DA4B1-35A2-4221-A8B6-064B6365457E}" presName="spacer" presStyleCnt="0"/>
      <dgm:spPr/>
    </dgm:pt>
    <dgm:pt modelId="{96F55A7C-42DA-4C6A-82FC-3907880E628E}" type="pres">
      <dgm:prSet presAssocID="{49033EC6-6CE1-4E9A-9EA7-A85ECA28E23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6DBD6-F106-421A-8FF1-0119A219FFBA}" type="pres">
      <dgm:prSet presAssocID="{9A01D8B1-4312-49C6-B2A8-68000E86F7D9}" presName="spacer" presStyleCnt="0"/>
      <dgm:spPr/>
    </dgm:pt>
    <dgm:pt modelId="{35DC5AAE-FA7A-472C-9EBB-B771038AD170}" type="pres">
      <dgm:prSet presAssocID="{0A8393F1-E4FA-451C-90AA-2E139A92FA9D}" presName="parentText" presStyleLbl="node1" presStyleIdx="2" presStyleCnt="3" custLinFactNeighborX="-44586" custLinFactNeighborY="-77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574425-5403-45CC-8CE6-C3BCAE13ABF8}" type="presOf" srcId="{0A8393F1-E4FA-451C-90AA-2E139A92FA9D}" destId="{35DC5AAE-FA7A-472C-9EBB-B771038AD170}" srcOrd="0" destOrd="0" presId="urn:microsoft.com/office/officeart/2005/8/layout/vList2"/>
    <dgm:cxn modelId="{91218A9C-6D40-468C-BF66-42F0BF5B0E96}" srcId="{D2C8A99C-76FE-43B1-9AE8-C30887E8C28F}" destId="{0A8393F1-E4FA-451C-90AA-2E139A92FA9D}" srcOrd="2" destOrd="0" parTransId="{5A0E6260-2FEB-4805-9E3A-876B4D391396}" sibTransId="{5A3B61E6-69DF-47E7-AF4F-6094C71996A7}"/>
    <dgm:cxn modelId="{A85943D7-F81B-464D-9CE1-F945577252B5}" type="presOf" srcId="{49033EC6-6CE1-4E9A-9EA7-A85ECA28E236}" destId="{96F55A7C-42DA-4C6A-82FC-3907880E628E}" srcOrd="0" destOrd="0" presId="urn:microsoft.com/office/officeart/2005/8/layout/vList2"/>
    <dgm:cxn modelId="{5F53948F-8639-493E-8E33-D234D69CD5C4}" type="presOf" srcId="{CB3CFDFA-7D43-498C-8801-FA43EBF4B4AB}" destId="{EC229EBD-4D0B-4185-B606-5F6D8A867156}" srcOrd="0" destOrd="0" presId="urn:microsoft.com/office/officeart/2005/8/layout/vList2"/>
    <dgm:cxn modelId="{F60AA58B-D6BA-4119-9A01-58CE3BA46F9D}" srcId="{D2C8A99C-76FE-43B1-9AE8-C30887E8C28F}" destId="{CB3CFDFA-7D43-498C-8801-FA43EBF4B4AB}" srcOrd="0" destOrd="0" parTransId="{55206D7A-0DE7-4986-8388-9E268C5472D1}" sibTransId="{E36DA4B1-35A2-4221-A8B6-064B6365457E}"/>
    <dgm:cxn modelId="{B255CB6A-E977-4E58-8ACF-D956BAE0AA50}" type="presOf" srcId="{D2C8A99C-76FE-43B1-9AE8-C30887E8C28F}" destId="{B5FD6978-B736-41F0-8681-4FB9459667CD}" srcOrd="0" destOrd="0" presId="urn:microsoft.com/office/officeart/2005/8/layout/vList2"/>
    <dgm:cxn modelId="{0F8E8490-FCB4-45A3-81A9-1E49C57CC32F}" srcId="{D2C8A99C-76FE-43B1-9AE8-C30887E8C28F}" destId="{49033EC6-6CE1-4E9A-9EA7-A85ECA28E236}" srcOrd="1" destOrd="0" parTransId="{790FA539-2759-4242-86F7-BBC34A3806C4}" sibTransId="{9A01D8B1-4312-49C6-B2A8-68000E86F7D9}"/>
    <dgm:cxn modelId="{D9A8803C-C8C8-4FA0-BB74-510A1D4444A9}" type="presParOf" srcId="{B5FD6978-B736-41F0-8681-4FB9459667CD}" destId="{EC229EBD-4D0B-4185-B606-5F6D8A867156}" srcOrd="0" destOrd="0" presId="urn:microsoft.com/office/officeart/2005/8/layout/vList2"/>
    <dgm:cxn modelId="{3D1DBC5F-81B5-4AA6-B08E-EF7E400EBCAE}" type="presParOf" srcId="{B5FD6978-B736-41F0-8681-4FB9459667CD}" destId="{689C3FA9-432D-4E93-8ECD-20BA91AFDE2E}" srcOrd="1" destOrd="0" presId="urn:microsoft.com/office/officeart/2005/8/layout/vList2"/>
    <dgm:cxn modelId="{8EF6D920-D219-494F-923E-91A70905C556}" type="presParOf" srcId="{B5FD6978-B736-41F0-8681-4FB9459667CD}" destId="{96F55A7C-42DA-4C6A-82FC-3907880E628E}" srcOrd="2" destOrd="0" presId="urn:microsoft.com/office/officeart/2005/8/layout/vList2"/>
    <dgm:cxn modelId="{A139CB5B-EB3D-4179-8CF7-53818AF04F13}" type="presParOf" srcId="{B5FD6978-B736-41F0-8681-4FB9459667CD}" destId="{48B6DBD6-F106-421A-8FF1-0119A219FFBA}" srcOrd="3" destOrd="0" presId="urn:microsoft.com/office/officeart/2005/8/layout/vList2"/>
    <dgm:cxn modelId="{C9AEDFD5-0D49-4248-BFFC-01722CDE73C0}" type="presParOf" srcId="{B5FD6978-B736-41F0-8681-4FB9459667CD}" destId="{35DC5AAE-FA7A-472C-9EBB-B771038AD1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22BEB-DD3F-449C-9612-DE37465EE698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51309F-2C3E-41AE-A2BC-3B31742228E5}">
      <dgm:prSet custT="1"/>
      <dgm:spPr>
        <a:noFill/>
      </dgm:spPr>
      <dgm:t>
        <a:bodyPr/>
        <a:lstStyle/>
        <a:p>
          <a:pPr rtl="0"/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đoàn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en-US" sz="2500" b="1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79597F-78DE-42A4-A266-73D87E2297EA}" cxnId="{C2B9C518-44E1-43DC-972A-82D2DBE94E1E}" type="parTrans">
      <dgm:prSet/>
      <dgm:spPr/>
      <dgm:t>
        <a:bodyPr/>
        <a:lstStyle/>
        <a:p>
          <a:endParaRPr lang="en-US"/>
        </a:p>
      </dgm:t>
    </dgm:pt>
    <dgm:pt modelId="{B0476191-48A0-4C80-992F-4BE5A87FB496}" cxnId="{C2B9C518-44E1-43DC-972A-82D2DBE94E1E}" type="sibTrans">
      <dgm:prSet/>
      <dgm:spPr/>
      <dgm:t>
        <a:bodyPr/>
        <a:lstStyle/>
        <a:p>
          <a:endParaRPr lang="en-US"/>
        </a:p>
      </dgm:t>
    </dgm:pt>
    <dgm:pt modelId="{E61EFD1C-D7BB-4393-9BD6-6FDC7FEA372D}">
      <dgm:prSet custT="1"/>
      <dgm:spPr>
        <a:noFill/>
      </dgm:spPr>
      <dgm:t>
        <a:bodyPr/>
        <a:lstStyle/>
        <a:p>
          <a:pPr algn="just" rtl="0"/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bởi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đỡ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tương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trợ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tôn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lẫn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hy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riêng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vì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chấp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tôn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riêng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hưởng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”.</a:t>
          </a:r>
          <a:endParaRPr lang="en-US" sz="2500" b="1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37AC5-9AEC-4ECA-AFFB-B9E4CE56C028}" cxnId="{7EA18F2E-D3BE-4B2E-9254-DE6963D5BD08}" type="parTrans">
      <dgm:prSet/>
      <dgm:spPr/>
      <dgm:t>
        <a:bodyPr/>
        <a:lstStyle/>
        <a:p>
          <a:endParaRPr lang="en-US"/>
        </a:p>
      </dgm:t>
    </dgm:pt>
    <dgm:pt modelId="{335F5920-1143-4E0C-88A1-231937177F1B}" cxnId="{7EA18F2E-D3BE-4B2E-9254-DE6963D5BD08}" type="sibTrans">
      <dgm:prSet/>
      <dgm:spPr/>
      <dgm:t>
        <a:bodyPr/>
        <a:lstStyle/>
        <a:p>
          <a:endParaRPr lang="en-US"/>
        </a:p>
      </dgm:t>
    </dgm:pt>
    <dgm:pt modelId="{D20B7C45-3E48-4C10-A0F9-F5F7665E249D}" type="pres">
      <dgm:prSet presAssocID="{D4522BEB-DD3F-449C-9612-DE37465EE698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E7FACB-AAF3-4A5B-8297-EF8A791E6DF0}" type="pres">
      <dgm:prSet presAssocID="{D4522BEB-DD3F-449C-9612-DE37465EE698}" presName="outerBox" presStyleCnt="0"/>
      <dgm:spPr/>
    </dgm:pt>
    <dgm:pt modelId="{DA822181-1612-4A16-987A-A0DB8889FEF3}" type="pres">
      <dgm:prSet presAssocID="{D4522BEB-DD3F-449C-9612-DE37465EE698}" presName="outerBoxParent" presStyleLbl="node1" presStyleIdx="0" presStyleCnt="2"/>
      <dgm:spPr/>
      <dgm:t>
        <a:bodyPr/>
        <a:lstStyle/>
        <a:p>
          <a:endParaRPr lang="en-US"/>
        </a:p>
      </dgm:t>
    </dgm:pt>
    <dgm:pt modelId="{7C662F56-54D7-4AA0-8529-EAF92A40B8C2}" type="pres">
      <dgm:prSet presAssocID="{D4522BEB-DD3F-449C-9612-DE37465EE698}" presName="outerBoxChildren" presStyleCnt="0"/>
      <dgm:spPr/>
    </dgm:pt>
    <dgm:pt modelId="{DC6FBCC2-97D0-4CDC-B6D7-6C4DAC839981}" type="pres">
      <dgm:prSet presAssocID="{D4522BEB-DD3F-449C-9612-DE37465EE698}" presName="middleBox" presStyleCnt="0"/>
      <dgm:spPr/>
    </dgm:pt>
    <dgm:pt modelId="{BDF0A604-158F-4F93-B34A-EFDC175EAA63}" type="pres">
      <dgm:prSet presAssocID="{D4522BEB-DD3F-449C-9612-DE37465EE698}" presName="middleBoxParent" presStyleLbl="node1" presStyleIdx="1" presStyleCnt="2" custLinFactNeighborX="-1538" custLinFactNeighborY="-13864"/>
      <dgm:spPr/>
      <dgm:t>
        <a:bodyPr/>
        <a:lstStyle/>
        <a:p>
          <a:endParaRPr lang="en-US"/>
        </a:p>
      </dgm:t>
    </dgm:pt>
    <dgm:pt modelId="{A8AB4FDA-C3B7-452C-9C37-754D4829D7B8}" type="pres">
      <dgm:prSet presAssocID="{D4522BEB-DD3F-449C-9612-DE37465EE698}" presName="middleBoxChildren" presStyleCnt="0"/>
      <dgm:spPr/>
    </dgm:pt>
  </dgm:ptLst>
  <dgm:cxnLst>
    <dgm:cxn modelId="{C2B9C518-44E1-43DC-972A-82D2DBE94E1E}" srcId="{D4522BEB-DD3F-449C-9612-DE37465EE698}" destId="{6C51309F-2C3E-41AE-A2BC-3B31742228E5}" srcOrd="0" destOrd="0" parTransId="{6B79597F-78DE-42A4-A266-73D87E2297EA}" sibTransId="{B0476191-48A0-4C80-992F-4BE5A87FB496}"/>
    <dgm:cxn modelId="{74D5ECF3-ACFD-4423-908B-679BC4DA3B9D}" type="presOf" srcId="{E61EFD1C-D7BB-4393-9BD6-6FDC7FEA372D}" destId="{BDF0A604-158F-4F93-B34A-EFDC175EAA63}" srcOrd="0" destOrd="0" presId="urn:microsoft.com/office/officeart/2005/8/layout/target2"/>
    <dgm:cxn modelId="{93187802-A297-4156-A64C-4EFE46352773}" type="presOf" srcId="{D4522BEB-DD3F-449C-9612-DE37465EE698}" destId="{D20B7C45-3E48-4C10-A0F9-F5F7665E249D}" srcOrd="0" destOrd="0" presId="urn:microsoft.com/office/officeart/2005/8/layout/target2"/>
    <dgm:cxn modelId="{7EA18F2E-D3BE-4B2E-9254-DE6963D5BD08}" srcId="{D4522BEB-DD3F-449C-9612-DE37465EE698}" destId="{E61EFD1C-D7BB-4393-9BD6-6FDC7FEA372D}" srcOrd="1" destOrd="0" parTransId="{92037AC5-9AEC-4ECA-AFFB-B9E4CE56C028}" sibTransId="{335F5920-1143-4E0C-88A1-231937177F1B}"/>
    <dgm:cxn modelId="{F09034B2-56D6-45A6-804B-46EFF0359973}" type="presOf" srcId="{6C51309F-2C3E-41AE-A2BC-3B31742228E5}" destId="{DA822181-1612-4A16-987A-A0DB8889FEF3}" srcOrd="0" destOrd="0" presId="urn:microsoft.com/office/officeart/2005/8/layout/target2"/>
    <dgm:cxn modelId="{7CDDC299-AAB4-4B63-81DD-72F765957A2B}" type="presParOf" srcId="{D20B7C45-3E48-4C10-A0F9-F5F7665E249D}" destId="{32E7FACB-AAF3-4A5B-8297-EF8A791E6DF0}" srcOrd="0" destOrd="0" presId="urn:microsoft.com/office/officeart/2005/8/layout/target2"/>
    <dgm:cxn modelId="{F1508E4F-690B-4D9E-ABCC-910B6C56F920}" type="presParOf" srcId="{32E7FACB-AAF3-4A5B-8297-EF8A791E6DF0}" destId="{DA822181-1612-4A16-987A-A0DB8889FEF3}" srcOrd="0" destOrd="0" presId="urn:microsoft.com/office/officeart/2005/8/layout/target2"/>
    <dgm:cxn modelId="{E60F96CD-2599-441F-AAC4-79940BBB64D4}" type="presParOf" srcId="{32E7FACB-AAF3-4A5B-8297-EF8A791E6DF0}" destId="{7C662F56-54D7-4AA0-8529-EAF92A40B8C2}" srcOrd="1" destOrd="0" presId="urn:microsoft.com/office/officeart/2005/8/layout/target2"/>
    <dgm:cxn modelId="{F1A51AAD-71B7-470E-A2A6-D4A1C6229AA8}" type="presParOf" srcId="{D20B7C45-3E48-4C10-A0F9-F5F7665E249D}" destId="{DC6FBCC2-97D0-4CDC-B6D7-6C4DAC839981}" srcOrd="1" destOrd="0" presId="urn:microsoft.com/office/officeart/2005/8/layout/target2"/>
    <dgm:cxn modelId="{D687BD7F-87E7-41CA-8CEA-44A763D6518C}" type="presParOf" srcId="{DC6FBCC2-97D0-4CDC-B6D7-6C4DAC839981}" destId="{BDF0A604-158F-4F93-B34A-EFDC175EAA63}" srcOrd="0" destOrd="0" presId="urn:microsoft.com/office/officeart/2005/8/layout/target2"/>
    <dgm:cxn modelId="{B20B1EBF-7006-4153-9C46-0E5A923E9F48}" type="presParOf" srcId="{DC6FBCC2-97D0-4CDC-B6D7-6C4DAC839981}" destId="{A8AB4FDA-C3B7-452C-9C37-754D4829D7B8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7E0D87-900A-4DB0-B48B-D3C43E5DD3E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A5C4B1-2508-4EAB-BB94-CF6C0A715073}">
      <dgm:prSet/>
      <dgm:spPr/>
      <dgm:t>
        <a:bodyPr/>
        <a:lstStyle/>
        <a:p>
          <a:pPr rtl="0"/>
          <a:r>
            <a:rPr lang="en-US" b="1" dirty="0" err="1" smtClean="0">
              <a:solidFill>
                <a:schemeClr val="bg1"/>
              </a:solidFill>
            </a:rPr>
            <a:t>Nguồn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lực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chủ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yếu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để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đấu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tranh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giành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độc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lập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dân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tộc</a:t>
          </a:r>
          <a:r>
            <a:rPr lang="en-US" b="1" dirty="0" smtClean="0">
              <a:solidFill>
                <a:schemeClr val="bg1"/>
              </a:solidFill>
            </a:rPr>
            <a:t>, </a:t>
          </a:r>
          <a:r>
            <a:rPr lang="en-US" b="1" dirty="0" err="1" smtClean="0">
              <a:solidFill>
                <a:schemeClr val="bg1"/>
              </a:solidFill>
            </a:rPr>
            <a:t>xây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dựng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và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bảo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vệ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Tổ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quốc</a:t>
          </a:r>
          <a:r>
            <a:rPr lang="en-US" b="1" dirty="0" smtClean="0">
              <a:solidFill>
                <a:schemeClr val="bg1"/>
              </a:solidFill>
            </a:rPr>
            <a:t> </a:t>
          </a:r>
          <a:endParaRPr lang="en-US" b="1" dirty="0">
            <a:solidFill>
              <a:schemeClr val="bg1"/>
            </a:solidFill>
          </a:endParaRPr>
        </a:p>
      </dgm:t>
    </dgm:pt>
    <dgm:pt modelId="{11661F29-648E-41F0-91F7-FB402016982A}" cxnId="{6DD2AC9D-EFA7-4178-9352-396F6A7F352E}" type="parTrans">
      <dgm:prSet/>
      <dgm:spPr/>
      <dgm:t>
        <a:bodyPr/>
        <a:lstStyle/>
        <a:p>
          <a:endParaRPr lang="en-US"/>
        </a:p>
      </dgm:t>
    </dgm:pt>
    <dgm:pt modelId="{479E8A46-C224-4788-BC50-3C1EDBA706FB}" cxnId="{6DD2AC9D-EFA7-4178-9352-396F6A7F352E}" type="sibTrans">
      <dgm:prSet/>
      <dgm:spPr/>
      <dgm:t>
        <a:bodyPr/>
        <a:lstStyle/>
        <a:p>
          <a:endParaRPr lang="en-US"/>
        </a:p>
      </dgm:t>
    </dgm:pt>
    <dgm:pt modelId="{217559AE-0CB8-4095-8E67-DFFBD365CB1A}" type="pres">
      <dgm:prSet presAssocID="{A97E0D87-900A-4DB0-B48B-D3C43E5DD3E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471F4A-9E00-4922-B50B-442B99B88293}" type="pres">
      <dgm:prSet presAssocID="{A97E0D87-900A-4DB0-B48B-D3C43E5DD3E2}" presName="arrow" presStyleLbl="bgShp" presStyleIdx="0" presStyleCnt="1"/>
      <dgm:spPr/>
    </dgm:pt>
    <dgm:pt modelId="{AA675382-B5F5-45C9-937C-267601F91278}" type="pres">
      <dgm:prSet presAssocID="{A97E0D87-900A-4DB0-B48B-D3C43E5DD3E2}" presName="linearProcess" presStyleCnt="0"/>
      <dgm:spPr/>
    </dgm:pt>
    <dgm:pt modelId="{44C34E77-D840-4860-8219-374EB407E329}" type="pres">
      <dgm:prSet presAssocID="{74A5C4B1-2508-4EAB-BB94-CF6C0A715073}" presName="textNode" presStyleLbl="node1" presStyleIdx="0" presStyleCnt="1" custLinFactNeighborX="-4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02AB-7E52-4E6C-915D-1589869527AC}" type="presOf" srcId="{A97E0D87-900A-4DB0-B48B-D3C43E5DD3E2}" destId="{217559AE-0CB8-4095-8E67-DFFBD365CB1A}" srcOrd="0" destOrd="0" presId="urn:microsoft.com/office/officeart/2005/8/layout/hProcess9"/>
    <dgm:cxn modelId="{6DD2AC9D-EFA7-4178-9352-396F6A7F352E}" srcId="{A97E0D87-900A-4DB0-B48B-D3C43E5DD3E2}" destId="{74A5C4B1-2508-4EAB-BB94-CF6C0A715073}" srcOrd="0" destOrd="0" parTransId="{11661F29-648E-41F0-91F7-FB402016982A}" sibTransId="{479E8A46-C224-4788-BC50-3C1EDBA706FB}"/>
    <dgm:cxn modelId="{BE14FEA3-DDDE-42CC-B1FF-81C33D674398}" type="presOf" srcId="{74A5C4B1-2508-4EAB-BB94-CF6C0A715073}" destId="{44C34E77-D840-4860-8219-374EB407E329}" srcOrd="0" destOrd="0" presId="urn:microsoft.com/office/officeart/2005/8/layout/hProcess9"/>
    <dgm:cxn modelId="{5DE01D9F-1D5D-410D-9733-FB4145F6C1A1}" type="presParOf" srcId="{217559AE-0CB8-4095-8E67-DFFBD365CB1A}" destId="{C0471F4A-9E00-4922-B50B-442B99B88293}" srcOrd="0" destOrd="0" presId="urn:microsoft.com/office/officeart/2005/8/layout/hProcess9"/>
    <dgm:cxn modelId="{76D242A6-FCF0-424C-AC84-1528504F6B12}" type="presParOf" srcId="{217559AE-0CB8-4095-8E67-DFFBD365CB1A}" destId="{AA675382-B5F5-45C9-937C-267601F91278}" srcOrd="1" destOrd="0" presId="urn:microsoft.com/office/officeart/2005/8/layout/hProcess9"/>
    <dgm:cxn modelId="{1DF121BA-6EE2-49C4-A74A-DD1017ACB96C}" type="presParOf" srcId="{AA675382-B5F5-45C9-937C-267601F91278}" destId="{44C34E77-D840-4860-8219-374EB407E32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383322-8609-426F-B4AF-8929DD4A330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243749-BDA1-416B-ADFF-4E180B619EB3}">
      <dgm:prSet/>
      <dgm:spPr/>
      <dgm:t>
        <a:bodyPr/>
        <a:lstStyle/>
        <a:p>
          <a:pPr rtl="0"/>
          <a:r>
            <a:rPr lang="en-US" dirty="0" smtClean="0">
              <a:solidFill>
                <a:srgbClr val="00B0F0"/>
              </a:solidFill>
            </a:rPr>
            <a:t>- </a:t>
          </a:r>
          <a:r>
            <a:rPr lang="en-US" dirty="0" err="1" smtClean="0">
              <a:solidFill>
                <a:srgbClr val="00B0F0"/>
              </a:solidFill>
            </a:rPr>
            <a:t>Đại</a:t>
          </a:r>
          <a:r>
            <a:rPr lang="en-US" dirty="0" smtClean="0">
              <a:solidFill>
                <a:srgbClr val="00B0F0"/>
              </a:solidFill>
            </a:rPr>
            <a:t> </a:t>
          </a:r>
          <a:r>
            <a:rPr lang="en-US" dirty="0" err="1" smtClean="0">
              <a:solidFill>
                <a:srgbClr val="00B0F0"/>
              </a:solidFill>
            </a:rPr>
            <a:t>hội</a:t>
          </a:r>
          <a:r>
            <a:rPr lang="en-US" dirty="0" smtClean="0">
              <a:solidFill>
                <a:srgbClr val="00B0F0"/>
              </a:solidFill>
            </a:rPr>
            <a:t> VI </a:t>
          </a:r>
          <a:endParaRPr lang="en-US" dirty="0">
            <a:solidFill>
              <a:srgbClr val="00B0F0"/>
            </a:solidFill>
          </a:endParaRPr>
        </a:p>
      </dgm:t>
    </dgm:pt>
    <dgm:pt modelId="{61D39062-9454-418A-9720-6CD51D635514}" cxnId="{F54EEB31-9609-4BF3-8AA1-C3757578DA1A}" type="parTrans">
      <dgm:prSet/>
      <dgm:spPr/>
      <dgm:t>
        <a:bodyPr/>
        <a:lstStyle/>
        <a:p>
          <a:endParaRPr lang="en-US"/>
        </a:p>
      </dgm:t>
    </dgm:pt>
    <dgm:pt modelId="{FEE3D33E-41AD-4C4A-B065-70908B0A68F4}" cxnId="{F54EEB31-9609-4BF3-8AA1-C3757578DA1A}" type="sibTrans">
      <dgm:prSet/>
      <dgm:spPr/>
      <dgm:t>
        <a:bodyPr/>
        <a:lstStyle/>
        <a:p>
          <a:endParaRPr lang="en-US"/>
        </a:p>
      </dgm:t>
    </dgm:pt>
    <dgm:pt modelId="{FD3745CB-99D6-4E33-920D-FFBF9FD9F99D}">
      <dgm:prSet/>
      <dgm:spPr/>
      <dgm:t>
        <a:bodyPr/>
        <a:lstStyle/>
        <a:p>
          <a:pPr rtl="0"/>
          <a:r>
            <a:rPr lang="en-US" dirty="0" smtClean="0">
              <a:solidFill>
                <a:srgbClr val="00B0F0"/>
              </a:solidFill>
            </a:rPr>
            <a:t>- </a:t>
          </a:r>
          <a:r>
            <a:rPr lang="en-US" dirty="0" err="1" smtClean="0">
              <a:solidFill>
                <a:srgbClr val="00B0F0"/>
              </a:solidFill>
            </a:rPr>
            <a:t>Đại</a:t>
          </a:r>
          <a:r>
            <a:rPr lang="en-US" dirty="0" smtClean="0">
              <a:solidFill>
                <a:srgbClr val="00B0F0"/>
              </a:solidFill>
            </a:rPr>
            <a:t> </a:t>
          </a:r>
          <a:r>
            <a:rPr lang="en-US" dirty="0" err="1" smtClean="0">
              <a:solidFill>
                <a:srgbClr val="00B0F0"/>
              </a:solidFill>
            </a:rPr>
            <a:t>hội</a:t>
          </a:r>
          <a:r>
            <a:rPr lang="en-US" dirty="0" smtClean="0">
              <a:solidFill>
                <a:srgbClr val="00B0F0"/>
              </a:solidFill>
            </a:rPr>
            <a:t> VII </a:t>
          </a:r>
          <a:endParaRPr lang="en-US" dirty="0">
            <a:solidFill>
              <a:srgbClr val="00B0F0"/>
            </a:solidFill>
          </a:endParaRPr>
        </a:p>
      </dgm:t>
    </dgm:pt>
    <dgm:pt modelId="{7A9E9F12-AE12-4616-B276-8713CF94151E}" cxnId="{E66853CF-E559-4AF6-9DA2-73F63E279604}" type="parTrans">
      <dgm:prSet/>
      <dgm:spPr/>
      <dgm:t>
        <a:bodyPr/>
        <a:lstStyle/>
        <a:p>
          <a:endParaRPr lang="en-US"/>
        </a:p>
      </dgm:t>
    </dgm:pt>
    <dgm:pt modelId="{64ECB172-B2E9-48EC-8DCD-3A6418AF5E49}" cxnId="{E66853CF-E559-4AF6-9DA2-73F63E279604}" type="sibTrans">
      <dgm:prSet/>
      <dgm:spPr/>
      <dgm:t>
        <a:bodyPr/>
        <a:lstStyle/>
        <a:p>
          <a:endParaRPr lang="en-US"/>
        </a:p>
      </dgm:t>
    </dgm:pt>
    <dgm:pt modelId="{DD75CA09-ACFC-4977-A3E8-C27DB101FE4C}">
      <dgm:prSet/>
      <dgm:spPr/>
      <dgm:t>
        <a:bodyPr/>
        <a:lstStyle/>
        <a:p>
          <a:pPr rtl="0"/>
          <a:r>
            <a:rPr lang="en-US" smtClean="0">
              <a:solidFill>
                <a:srgbClr val="00B0F0"/>
              </a:solidFill>
            </a:rPr>
            <a:t>- Đại hội VIII</a:t>
          </a:r>
          <a:endParaRPr lang="en-US">
            <a:solidFill>
              <a:srgbClr val="00B0F0"/>
            </a:solidFill>
          </a:endParaRPr>
        </a:p>
      </dgm:t>
    </dgm:pt>
    <dgm:pt modelId="{4CF303C7-8C61-45F8-B906-B8A70B04D6AA}" cxnId="{AACD9721-A5F0-4A08-B282-1A121BCC2497}" type="parTrans">
      <dgm:prSet/>
      <dgm:spPr/>
      <dgm:t>
        <a:bodyPr/>
        <a:lstStyle/>
        <a:p>
          <a:endParaRPr lang="en-US"/>
        </a:p>
      </dgm:t>
    </dgm:pt>
    <dgm:pt modelId="{EA580CD5-7041-4144-A986-1C4552BEB38F}" cxnId="{AACD9721-A5F0-4A08-B282-1A121BCC2497}" type="sibTrans">
      <dgm:prSet/>
      <dgm:spPr/>
      <dgm:t>
        <a:bodyPr/>
        <a:lstStyle/>
        <a:p>
          <a:endParaRPr lang="en-US"/>
        </a:p>
      </dgm:t>
    </dgm:pt>
    <dgm:pt modelId="{CCFC348A-CA5F-4A8D-A861-41AE40863D8E}">
      <dgm:prSet/>
      <dgm:spPr/>
      <dgm:t>
        <a:bodyPr/>
        <a:lstStyle/>
        <a:p>
          <a:pPr rtl="0"/>
          <a:r>
            <a:rPr lang="en-US" smtClean="0">
              <a:solidFill>
                <a:srgbClr val="00B0F0"/>
              </a:solidFill>
            </a:rPr>
            <a:t>- Đại hội IX </a:t>
          </a:r>
          <a:endParaRPr lang="en-US">
            <a:solidFill>
              <a:srgbClr val="00B0F0"/>
            </a:solidFill>
          </a:endParaRPr>
        </a:p>
      </dgm:t>
    </dgm:pt>
    <dgm:pt modelId="{CB693701-F215-4656-81BF-7543F06944E0}" cxnId="{7DC75F93-5741-431C-846F-82A1432ED597}" type="parTrans">
      <dgm:prSet/>
      <dgm:spPr/>
      <dgm:t>
        <a:bodyPr/>
        <a:lstStyle/>
        <a:p>
          <a:endParaRPr lang="en-US"/>
        </a:p>
      </dgm:t>
    </dgm:pt>
    <dgm:pt modelId="{A6BE5AC7-7AF1-400B-BB60-F3EE59B0632C}" cxnId="{7DC75F93-5741-431C-846F-82A1432ED597}" type="sibTrans">
      <dgm:prSet/>
      <dgm:spPr/>
      <dgm:t>
        <a:bodyPr/>
        <a:lstStyle/>
        <a:p>
          <a:endParaRPr lang="en-US"/>
        </a:p>
      </dgm:t>
    </dgm:pt>
    <dgm:pt modelId="{9044F7D0-952B-465A-BF6E-3E0E3CE83FF7}">
      <dgm:prSet/>
      <dgm:spPr/>
      <dgm:t>
        <a:bodyPr/>
        <a:lstStyle/>
        <a:p>
          <a:pPr rtl="0"/>
          <a:r>
            <a:rPr lang="en-US" smtClean="0">
              <a:solidFill>
                <a:srgbClr val="00B0F0"/>
              </a:solidFill>
            </a:rPr>
            <a:t>- Đại hội X</a:t>
          </a:r>
          <a:endParaRPr lang="en-US">
            <a:solidFill>
              <a:srgbClr val="00B0F0"/>
            </a:solidFill>
          </a:endParaRPr>
        </a:p>
      </dgm:t>
    </dgm:pt>
    <dgm:pt modelId="{0A58BE39-6A23-499C-9057-24577161B46E}" cxnId="{EF3B42D0-502D-46CE-B3FB-E016FEA85BED}" type="parTrans">
      <dgm:prSet/>
      <dgm:spPr/>
      <dgm:t>
        <a:bodyPr/>
        <a:lstStyle/>
        <a:p>
          <a:endParaRPr lang="en-US"/>
        </a:p>
      </dgm:t>
    </dgm:pt>
    <dgm:pt modelId="{03CD27B5-1796-4BD6-BCF2-208E76CBFD20}" cxnId="{EF3B42D0-502D-46CE-B3FB-E016FEA85BED}" type="sibTrans">
      <dgm:prSet/>
      <dgm:spPr/>
      <dgm:t>
        <a:bodyPr/>
        <a:lstStyle/>
        <a:p>
          <a:endParaRPr lang="en-US"/>
        </a:p>
      </dgm:t>
    </dgm:pt>
    <dgm:pt modelId="{B9955D2B-7DCC-470D-8659-36F039CC2CC2}">
      <dgm:prSet/>
      <dgm:spPr/>
      <dgm:t>
        <a:bodyPr/>
        <a:lstStyle/>
        <a:p>
          <a:pPr rtl="0"/>
          <a:r>
            <a:rPr lang="en-US" smtClean="0">
              <a:solidFill>
                <a:srgbClr val="00B0F0"/>
              </a:solidFill>
            </a:rPr>
            <a:t>- Đại hội XI </a:t>
          </a:r>
          <a:endParaRPr lang="en-US">
            <a:solidFill>
              <a:srgbClr val="00B0F0"/>
            </a:solidFill>
          </a:endParaRPr>
        </a:p>
      </dgm:t>
    </dgm:pt>
    <dgm:pt modelId="{EC29309E-B968-4E03-A0E5-69E28D94B381}" cxnId="{A5E617E6-710E-4E64-89E0-2D9DEB292F8F}" type="parTrans">
      <dgm:prSet/>
      <dgm:spPr/>
      <dgm:t>
        <a:bodyPr/>
        <a:lstStyle/>
        <a:p>
          <a:endParaRPr lang="en-US"/>
        </a:p>
      </dgm:t>
    </dgm:pt>
    <dgm:pt modelId="{46B4D07B-01DE-41CB-9E3F-CEBAF9DC5DB5}" cxnId="{A5E617E6-710E-4E64-89E0-2D9DEB292F8F}" type="sibTrans">
      <dgm:prSet/>
      <dgm:spPr/>
      <dgm:t>
        <a:bodyPr/>
        <a:lstStyle/>
        <a:p>
          <a:endParaRPr lang="en-US"/>
        </a:p>
      </dgm:t>
    </dgm:pt>
    <dgm:pt modelId="{E6579CCF-BAD0-48F2-85F1-CE15763A8B4C}">
      <dgm:prSet/>
      <dgm:spPr/>
      <dgm:t>
        <a:bodyPr/>
        <a:lstStyle/>
        <a:p>
          <a:pPr rtl="0"/>
          <a:r>
            <a:rPr lang="en-US" dirty="0" smtClean="0">
              <a:solidFill>
                <a:srgbClr val="00B0F0"/>
              </a:solidFill>
            </a:rPr>
            <a:t>- </a:t>
          </a:r>
          <a:r>
            <a:rPr lang="en-US" dirty="0" err="1" smtClean="0">
              <a:solidFill>
                <a:srgbClr val="00B0F0"/>
              </a:solidFill>
            </a:rPr>
            <a:t>Đại</a:t>
          </a:r>
          <a:r>
            <a:rPr lang="en-US" dirty="0" smtClean="0">
              <a:solidFill>
                <a:srgbClr val="00B0F0"/>
              </a:solidFill>
            </a:rPr>
            <a:t> </a:t>
          </a:r>
          <a:r>
            <a:rPr lang="en-US" dirty="0" err="1" smtClean="0">
              <a:solidFill>
                <a:srgbClr val="00B0F0"/>
              </a:solidFill>
            </a:rPr>
            <a:t>hội</a:t>
          </a:r>
          <a:r>
            <a:rPr lang="en-US" dirty="0" smtClean="0">
              <a:solidFill>
                <a:srgbClr val="00B0F0"/>
              </a:solidFill>
            </a:rPr>
            <a:t> XII</a:t>
          </a:r>
          <a:endParaRPr lang="en-US" dirty="0">
            <a:solidFill>
              <a:srgbClr val="00B0F0"/>
            </a:solidFill>
          </a:endParaRPr>
        </a:p>
      </dgm:t>
    </dgm:pt>
    <dgm:pt modelId="{0FA174BE-1D52-4B33-9F4B-1B14543D700E}" cxnId="{46E6B71B-AFBE-4BD9-B134-5A7557A5BE9E}" type="parTrans">
      <dgm:prSet/>
      <dgm:spPr/>
      <dgm:t>
        <a:bodyPr/>
        <a:lstStyle/>
        <a:p>
          <a:endParaRPr lang="en-US"/>
        </a:p>
      </dgm:t>
    </dgm:pt>
    <dgm:pt modelId="{279F8419-AA3D-4EE1-840E-846A3D281886}" cxnId="{46E6B71B-AFBE-4BD9-B134-5A7557A5BE9E}" type="sibTrans">
      <dgm:prSet/>
      <dgm:spPr/>
      <dgm:t>
        <a:bodyPr/>
        <a:lstStyle/>
        <a:p>
          <a:endParaRPr lang="en-US"/>
        </a:p>
      </dgm:t>
    </dgm:pt>
    <dgm:pt modelId="{F3AF2629-6FD1-4005-A7A5-CC43D75C3F04}">
      <dgm:prSet/>
      <dgm:spPr/>
      <dgm:t>
        <a:bodyPr/>
        <a:lstStyle/>
        <a:p>
          <a:endParaRPr lang="en-US"/>
        </a:p>
      </dgm:t>
    </dgm:pt>
    <dgm:pt modelId="{D18B9A3E-1A50-4253-B0EB-55F21FEB2C63}" cxnId="{71A69A94-6875-4737-A663-901E28D9B7C3}" type="parTrans">
      <dgm:prSet/>
      <dgm:spPr/>
      <dgm:t>
        <a:bodyPr/>
        <a:lstStyle/>
        <a:p>
          <a:endParaRPr lang="en-US"/>
        </a:p>
      </dgm:t>
    </dgm:pt>
    <dgm:pt modelId="{336171EB-9C06-448B-9D2D-150C103803D7}" cxnId="{71A69A94-6875-4737-A663-901E28D9B7C3}" type="sibTrans">
      <dgm:prSet/>
      <dgm:spPr/>
      <dgm:t>
        <a:bodyPr/>
        <a:lstStyle/>
        <a:p>
          <a:endParaRPr lang="en-US"/>
        </a:p>
      </dgm:t>
    </dgm:pt>
    <dgm:pt modelId="{BC670A52-68F5-4E44-B0BB-701CF51F3C0B}">
      <dgm:prSet/>
      <dgm:spPr/>
      <dgm:t>
        <a:bodyPr/>
        <a:lstStyle/>
        <a:p>
          <a:endParaRPr lang="en-US" dirty="0"/>
        </a:p>
      </dgm:t>
    </dgm:pt>
    <dgm:pt modelId="{FBCF4D0D-FFB9-434A-B802-6C82D92C7EC3}" cxnId="{390ED177-54EA-4A01-B0CB-7BA7E2545959}" type="parTrans">
      <dgm:prSet/>
      <dgm:spPr/>
      <dgm:t>
        <a:bodyPr/>
        <a:lstStyle/>
        <a:p>
          <a:endParaRPr lang="en-US"/>
        </a:p>
      </dgm:t>
    </dgm:pt>
    <dgm:pt modelId="{77E39368-EC43-4971-9A1C-A76448BD19BA}" cxnId="{390ED177-54EA-4A01-B0CB-7BA7E2545959}" type="sibTrans">
      <dgm:prSet/>
      <dgm:spPr/>
      <dgm:t>
        <a:bodyPr/>
        <a:lstStyle/>
        <a:p>
          <a:endParaRPr lang="en-US"/>
        </a:p>
      </dgm:t>
    </dgm:pt>
    <dgm:pt modelId="{3F6E8849-42F0-4D57-8674-8F4ABB45CF60}" type="pres">
      <dgm:prSet presAssocID="{C2383322-8609-426F-B4AF-8929DD4A330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0C6374-8EB0-4ABA-A86A-8265D6A9F973}" type="pres">
      <dgm:prSet presAssocID="{CE243749-BDA1-416B-ADFF-4E180B619EB3}" presName="circ1" presStyleLbl="vennNode1" presStyleIdx="0" presStyleCnt="7"/>
      <dgm:spPr/>
    </dgm:pt>
    <dgm:pt modelId="{9C468F34-A156-4BF0-9AB7-8A5EBFD82FA5}" type="pres">
      <dgm:prSet presAssocID="{CE243749-BDA1-416B-ADFF-4E180B619E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04CBC-200B-4B00-9C69-FF2F50779566}" type="pres">
      <dgm:prSet presAssocID="{FD3745CB-99D6-4E33-920D-FFBF9FD9F99D}" presName="circ2" presStyleLbl="vennNode1" presStyleIdx="1" presStyleCnt="7"/>
      <dgm:spPr/>
    </dgm:pt>
    <dgm:pt modelId="{41A4E6B7-0072-464B-9BC1-377F38D746A6}" type="pres">
      <dgm:prSet presAssocID="{FD3745CB-99D6-4E33-920D-FFBF9FD9F99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5953B-FB3C-4A5E-9161-F0C56F012901}" type="pres">
      <dgm:prSet presAssocID="{DD75CA09-ACFC-4977-A3E8-C27DB101FE4C}" presName="circ3" presStyleLbl="vennNode1" presStyleIdx="2" presStyleCnt="7"/>
      <dgm:spPr/>
    </dgm:pt>
    <dgm:pt modelId="{5C60B21E-7E9A-4EB2-8442-040ACBE987CE}" type="pres">
      <dgm:prSet presAssocID="{DD75CA09-ACFC-4977-A3E8-C27DB101FE4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7FE55-749B-4095-B2C2-6C23E6E6BDA5}" type="pres">
      <dgm:prSet presAssocID="{CCFC348A-CA5F-4A8D-A861-41AE40863D8E}" presName="circ4" presStyleLbl="vennNode1" presStyleIdx="3" presStyleCnt="7"/>
      <dgm:spPr/>
    </dgm:pt>
    <dgm:pt modelId="{D45FA9B5-E495-44A2-BC2E-6FFAF9EA19C1}" type="pres">
      <dgm:prSet presAssocID="{CCFC348A-CA5F-4A8D-A861-41AE40863D8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1D496-E64B-4399-9EE6-6541008597EA}" type="pres">
      <dgm:prSet presAssocID="{9044F7D0-952B-465A-BF6E-3E0E3CE83FF7}" presName="circ5" presStyleLbl="vennNode1" presStyleIdx="4" presStyleCnt="7"/>
      <dgm:spPr/>
    </dgm:pt>
    <dgm:pt modelId="{47349835-5B7C-4A62-B4F3-5F3205896C6A}" type="pres">
      <dgm:prSet presAssocID="{9044F7D0-952B-465A-BF6E-3E0E3CE83FF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A03F9-60A9-4F0E-BCF4-547EB0F23A0D}" type="pres">
      <dgm:prSet presAssocID="{B9955D2B-7DCC-470D-8659-36F039CC2CC2}" presName="circ6" presStyleLbl="vennNode1" presStyleIdx="5" presStyleCnt="7"/>
      <dgm:spPr/>
    </dgm:pt>
    <dgm:pt modelId="{3E6B3A86-EAE7-4EF0-8B46-561F8662C8A8}" type="pres">
      <dgm:prSet presAssocID="{B9955D2B-7DCC-470D-8659-36F039CC2CC2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3EEE6-E3A9-41EE-AE88-B2593120DAE1}" type="pres">
      <dgm:prSet presAssocID="{E6579CCF-BAD0-48F2-85F1-CE15763A8B4C}" presName="circ7" presStyleLbl="vennNode1" presStyleIdx="6" presStyleCnt="7"/>
      <dgm:spPr/>
    </dgm:pt>
    <dgm:pt modelId="{75DBFEA2-FEDD-4036-A876-AFC4B2352D6F}" type="pres">
      <dgm:prSet presAssocID="{E6579CCF-BAD0-48F2-85F1-CE15763A8B4C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2ABF8-2EBE-45B1-A68D-B3D60F699BF4}" type="presOf" srcId="{E6579CCF-BAD0-48F2-85F1-CE15763A8B4C}" destId="{75DBFEA2-FEDD-4036-A876-AFC4B2352D6F}" srcOrd="0" destOrd="0" presId="urn:microsoft.com/office/officeart/2005/8/layout/venn1"/>
    <dgm:cxn modelId="{553D3015-4B11-4680-8ACB-E78AFF566F94}" type="presOf" srcId="{FD3745CB-99D6-4E33-920D-FFBF9FD9F99D}" destId="{41A4E6B7-0072-464B-9BC1-377F38D746A6}" srcOrd="0" destOrd="0" presId="urn:microsoft.com/office/officeart/2005/8/layout/venn1"/>
    <dgm:cxn modelId="{AACD9721-A5F0-4A08-B282-1A121BCC2497}" srcId="{C2383322-8609-426F-B4AF-8929DD4A330A}" destId="{DD75CA09-ACFC-4977-A3E8-C27DB101FE4C}" srcOrd="2" destOrd="0" parTransId="{4CF303C7-8C61-45F8-B906-B8A70B04D6AA}" sibTransId="{EA580CD5-7041-4144-A986-1C4552BEB38F}"/>
    <dgm:cxn modelId="{7DC75F93-5741-431C-846F-82A1432ED597}" srcId="{C2383322-8609-426F-B4AF-8929DD4A330A}" destId="{CCFC348A-CA5F-4A8D-A861-41AE40863D8E}" srcOrd="3" destOrd="0" parTransId="{CB693701-F215-4656-81BF-7543F06944E0}" sibTransId="{A6BE5AC7-7AF1-400B-BB60-F3EE59B0632C}"/>
    <dgm:cxn modelId="{46E6B71B-AFBE-4BD9-B134-5A7557A5BE9E}" srcId="{C2383322-8609-426F-B4AF-8929DD4A330A}" destId="{E6579CCF-BAD0-48F2-85F1-CE15763A8B4C}" srcOrd="6" destOrd="0" parTransId="{0FA174BE-1D52-4B33-9F4B-1B14543D700E}" sibTransId="{279F8419-AA3D-4EE1-840E-846A3D281886}"/>
    <dgm:cxn modelId="{0D1E6B85-FD9E-442E-86C9-A79DD573FABD}" type="presOf" srcId="{B9955D2B-7DCC-470D-8659-36F039CC2CC2}" destId="{3E6B3A86-EAE7-4EF0-8B46-561F8662C8A8}" srcOrd="0" destOrd="0" presId="urn:microsoft.com/office/officeart/2005/8/layout/venn1"/>
    <dgm:cxn modelId="{7BE829A2-87FE-4B3B-B1A8-A6EFCA5C080A}" type="presOf" srcId="{9044F7D0-952B-465A-BF6E-3E0E3CE83FF7}" destId="{47349835-5B7C-4A62-B4F3-5F3205896C6A}" srcOrd="0" destOrd="0" presId="urn:microsoft.com/office/officeart/2005/8/layout/venn1"/>
    <dgm:cxn modelId="{664CCAFC-443E-40C3-80BE-DE6641535D65}" type="presOf" srcId="{DD75CA09-ACFC-4977-A3E8-C27DB101FE4C}" destId="{5C60B21E-7E9A-4EB2-8442-040ACBE987CE}" srcOrd="0" destOrd="0" presId="urn:microsoft.com/office/officeart/2005/8/layout/venn1"/>
    <dgm:cxn modelId="{71A69A94-6875-4737-A663-901E28D9B7C3}" srcId="{C2383322-8609-426F-B4AF-8929DD4A330A}" destId="{F3AF2629-6FD1-4005-A7A5-CC43D75C3F04}" srcOrd="7" destOrd="0" parTransId="{D18B9A3E-1A50-4253-B0EB-55F21FEB2C63}" sibTransId="{336171EB-9C06-448B-9D2D-150C103803D7}"/>
    <dgm:cxn modelId="{DD324490-B18E-46D3-9E73-E131E7E9DEF9}" type="presOf" srcId="{CCFC348A-CA5F-4A8D-A861-41AE40863D8E}" destId="{D45FA9B5-E495-44A2-BC2E-6FFAF9EA19C1}" srcOrd="0" destOrd="0" presId="urn:microsoft.com/office/officeart/2005/8/layout/venn1"/>
    <dgm:cxn modelId="{390ED177-54EA-4A01-B0CB-7BA7E2545959}" srcId="{C2383322-8609-426F-B4AF-8929DD4A330A}" destId="{BC670A52-68F5-4E44-B0BB-701CF51F3C0B}" srcOrd="8" destOrd="0" parTransId="{FBCF4D0D-FFB9-434A-B802-6C82D92C7EC3}" sibTransId="{77E39368-EC43-4971-9A1C-A76448BD19BA}"/>
    <dgm:cxn modelId="{C9F02772-973B-44C8-A764-6A479C50C76C}" type="presOf" srcId="{C2383322-8609-426F-B4AF-8929DD4A330A}" destId="{3F6E8849-42F0-4D57-8674-8F4ABB45CF60}" srcOrd="0" destOrd="0" presId="urn:microsoft.com/office/officeart/2005/8/layout/venn1"/>
    <dgm:cxn modelId="{EF3B42D0-502D-46CE-B3FB-E016FEA85BED}" srcId="{C2383322-8609-426F-B4AF-8929DD4A330A}" destId="{9044F7D0-952B-465A-BF6E-3E0E3CE83FF7}" srcOrd="4" destOrd="0" parTransId="{0A58BE39-6A23-499C-9057-24577161B46E}" sibTransId="{03CD27B5-1796-4BD6-BCF2-208E76CBFD20}"/>
    <dgm:cxn modelId="{E66853CF-E559-4AF6-9DA2-73F63E279604}" srcId="{C2383322-8609-426F-B4AF-8929DD4A330A}" destId="{FD3745CB-99D6-4E33-920D-FFBF9FD9F99D}" srcOrd="1" destOrd="0" parTransId="{7A9E9F12-AE12-4616-B276-8713CF94151E}" sibTransId="{64ECB172-B2E9-48EC-8DCD-3A6418AF5E49}"/>
    <dgm:cxn modelId="{8E796371-2629-4BE0-A518-0CF682CF0148}" type="presOf" srcId="{CE243749-BDA1-416B-ADFF-4E180B619EB3}" destId="{9C468F34-A156-4BF0-9AB7-8A5EBFD82FA5}" srcOrd="0" destOrd="0" presId="urn:microsoft.com/office/officeart/2005/8/layout/venn1"/>
    <dgm:cxn modelId="{F54EEB31-9609-4BF3-8AA1-C3757578DA1A}" srcId="{C2383322-8609-426F-B4AF-8929DD4A330A}" destId="{CE243749-BDA1-416B-ADFF-4E180B619EB3}" srcOrd="0" destOrd="0" parTransId="{61D39062-9454-418A-9720-6CD51D635514}" sibTransId="{FEE3D33E-41AD-4C4A-B065-70908B0A68F4}"/>
    <dgm:cxn modelId="{A5E617E6-710E-4E64-89E0-2D9DEB292F8F}" srcId="{C2383322-8609-426F-B4AF-8929DD4A330A}" destId="{B9955D2B-7DCC-470D-8659-36F039CC2CC2}" srcOrd="5" destOrd="0" parTransId="{EC29309E-B968-4E03-A0E5-69E28D94B381}" sibTransId="{46B4D07B-01DE-41CB-9E3F-CEBAF9DC5DB5}"/>
    <dgm:cxn modelId="{1AC9405D-070F-43C5-90AC-8634AB9C157F}" type="presParOf" srcId="{3F6E8849-42F0-4D57-8674-8F4ABB45CF60}" destId="{D50C6374-8EB0-4ABA-A86A-8265D6A9F973}" srcOrd="0" destOrd="0" presId="urn:microsoft.com/office/officeart/2005/8/layout/venn1"/>
    <dgm:cxn modelId="{67FBD9C5-114A-4153-B28F-2DB526A366C2}" type="presParOf" srcId="{3F6E8849-42F0-4D57-8674-8F4ABB45CF60}" destId="{9C468F34-A156-4BF0-9AB7-8A5EBFD82FA5}" srcOrd="1" destOrd="0" presId="urn:microsoft.com/office/officeart/2005/8/layout/venn1"/>
    <dgm:cxn modelId="{4B8E0935-5BAD-4E33-B171-09DD700BE2EB}" type="presParOf" srcId="{3F6E8849-42F0-4D57-8674-8F4ABB45CF60}" destId="{6DF04CBC-200B-4B00-9C69-FF2F50779566}" srcOrd="2" destOrd="0" presId="urn:microsoft.com/office/officeart/2005/8/layout/venn1"/>
    <dgm:cxn modelId="{0889596C-5368-4C1A-9421-6FE65CD4CC8A}" type="presParOf" srcId="{3F6E8849-42F0-4D57-8674-8F4ABB45CF60}" destId="{41A4E6B7-0072-464B-9BC1-377F38D746A6}" srcOrd="3" destOrd="0" presId="urn:microsoft.com/office/officeart/2005/8/layout/venn1"/>
    <dgm:cxn modelId="{1DBE9542-0B46-40DA-88F0-3CCB70CC5C9C}" type="presParOf" srcId="{3F6E8849-42F0-4D57-8674-8F4ABB45CF60}" destId="{2555953B-FB3C-4A5E-9161-F0C56F012901}" srcOrd="4" destOrd="0" presId="urn:microsoft.com/office/officeart/2005/8/layout/venn1"/>
    <dgm:cxn modelId="{F21AC66D-67E0-47C7-BA18-C6CD29B80D4C}" type="presParOf" srcId="{3F6E8849-42F0-4D57-8674-8F4ABB45CF60}" destId="{5C60B21E-7E9A-4EB2-8442-040ACBE987CE}" srcOrd="5" destOrd="0" presId="urn:microsoft.com/office/officeart/2005/8/layout/venn1"/>
    <dgm:cxn modelId="{944992FA-65FC-4C74-A8A9-5FBCE12731DA}" type="presParOf" srcId="{3F6E8849-42F0-4D57-8674-8F4ABB45CF60}" destId="{3007FE55-749B-4095-B2C2-6C23E6E6BDA5}" srcOrd="6" destOrd="0" presId="urn:microsoft.com/office/officeart/2005/8/layout/venn1"/>
    <dgm:cxn modelId="{576B4D09-122B-4511-B6F4-2DF4FA3D6A7A}" type="presParOf" srcId="{3F6E8849-42F0-4D57-8674-8F4ABB45CF60}" destId="{D45FA9B5-E495-44A2-BC2E-6FFAF9EA19C1}" srcOrd="7" destOrd="0" presId="urn:microsoft.com/office/officeart/2005/8/layout/venn1"/>
    <dgm:cxn modelId="{4FA6B2E9-B2DD-44D7-8F49-BF967C3DDC0A}" type="presParOf" srcId="{3F6E8849-42F0-4D57-8674-8F4ABB45CF60}" destId="{58F1D496-E64B-4399-9EE6-6541008597EA}" srcOrd="8" destOrd="0" presId="urn:microsoft.com/office/officeart/2005/8/layout/venn1"/>
    <dgm:cxn modelId="{5C1C60E9-B202-4BB5-AFA9-CC0F2E24EF88}" type="presParOf" srcId="{3F6E8849-42F0-4D57-8674-8F4ABB45CF60}" destId="{47349835-5B7C-4A62-B4F3-5F3205896C6A}" srcOrd="9" destOrd="0" presId="urn:microsoft.com/office/officeart/2005/8/layout/venn1"/>
    <dgm:cxn modelId="{018114EC-11F8-4712-AF33-653B2F497DCE}" type="presParOf" srcId="{3F6E8849-42F0-4D57-8674-8F4ABB45CF60}" destId="{860A03F9-60A9-4F0E-BCF4-547EB0F23A0D}" srcOrd="10" destOrd="0" presId="urn:microsoft.com/office/officeart/2005/8/layout/venn1"/>
    <dgm:cxn modelId="{39523C87-DA4D-4AFA-8F00-C3F73E8289F0}" type="presParOf" srcId="{3F6E8849-42F0-4D57-8674-8F4ABB45CF60}" destId="{3E6B3A86-EAE7-4EF0-8B46-561F8662C8A8}" srcOrd="11" destOrd="0" presId="urn:microsoft.com/office/officeart/2005/8/layout/venn1"/>
    <dgm:cxn modelId="{7A53AD84-69F5-47F1-9423-116893DCF957}" type="presParOf" srcId="{3F6E8849-42F0-4D57-8674-8F4ABB45CF60}" destId="{ABE3EEE6-E3A9-41EE-AE88-B2593120DAE1}" srcOrd="12" destOrd="0" presId="urn:microsoft.com/office/officeart/2005/8/layout/venn1"/>
    <dgm:cxn modelId="{82E49965-35CD-4A45-B321-A39162DCEF09}" type="presParOf" srcId="{3F6E8849-42F0-4D57-8674-8F4ABB45CF60}" destId="{75DBFEA2-FEDD-4036-A876-AFC4B2352D6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C8A99C-76FE-43B1-9AE8-C30887E8C28F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CB3CFDFA-7D43-498C-8801-FA43EBF4B4AB}">
      <dgm:prSet custT="1"/>
      <dgm:spPr/>
      <dgm:t>
        <a:bodyPr/>
        <a:lstStyle/>
        <a:p>
          <a:pPr rtl="0"/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đoàn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06D7A-0DE7-4986-8388-9E268C5472D1}" cxnId="{F60AA58B-D6BA-4119-9A01-58CE3BA46F9D}" type="parTrans">
      <dgm:prSet/>
      <dgm:spPr/>
      <dgm:t>
        <a:bodyPr/>
        <a:lstStyle/>
        <a:p>
          <a:endParaRPr lang="en-US"/>
        </a:p>
      </dgm:t>
    </dgm:pt>
    <dgm:pt modelId="{E36DA4B1-35A2-4221-A8B6-064B6365457E}" cxnId="{F60AA58B-D6BA-4119-9A01-58CE3BA46F9D}" type="sibTrans">
      <dgm:prSet/>
      <dgm:spPr/>
      <dgm:t>
        <a:bodyPr/>
        <a:lstStyle/>
        <a:p>
          <a:endParaRPr lang="en-US"/>
        </a:p>
      </dgm:t>
    </dgm:pt>
    <dgm:pt modelId="{49033EC6-6CE1-4E9A-9EA7-A85ECA28E236}">
      <dgm:prSet custT="1"/>
      <dgm:spPr/>
      <dgm:t>
        <a:bodyPr/>
        <a:lstStyle/>
        <a:p>
          <a:pPr rtl="0"/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đoàn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FA539-2759-4242-86F7-BBC34A3806C4}" cxnId="{0F8E8490-FCB4-45A3-81A9-1E49C57CC32F}" type="parTrans">
      <dgm:prSet/>
      <dgm:spPr/>
      <dgm:t>
        <a:bodyPr/>
        <a:lstStyle/>
        <a:p>
          <a:endParaRPr lang="en-US"/>
        </a:p>
      </dgm:t>
    </dgm:pt>
    <dgm:pt modelId="{9A01D8B1-4312-49C6-B2A8-68000E86F7D9}" cxnId="{0F8E8490-FCB4-45A3-81A9-1E49C57CC32F}" type="sibTrans">
      <dgm:prSet/>
      <dgm:spPr/>
      <dgm:t>
        <a:bodyPr/>
        <a:lstStyle/>
        <a:p>
          <a:endParaRPr lang="en-US"/>
        </a:p>
      </dgm:t>
    </dgm:pt>
    <dgm:pt modelId="{0A8393F1-E4FA-451C-90AA-2E139A92FA9D}">
      <dgm:prSet custT="1"/>
      <dgm:spPr/>
      <dgm:t>
        <a:bodyPr/>
        <a:lstStyle/>
        <a:p>
          <a:pPr rtl="0"/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đoàn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đáp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hài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hoà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endParaRPr lang="en-US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E6260-2FEB-4805-9E3A-876B4D391396}" cxnId="{91218A9C-6D40-468C-BF66-42F0BF5B0E96}" type="parTrans">
      <dgm:prSet/>
      <dgm:spPr/>
      <dgm:t>
        <a:bodyPr/>
        <a:lstStyle/>
        <a:p>
          <a:endParaRPr lang="en-US"/>
        </a:p>
      </dgm:t>
    </dgm:pt>
    <dgm:pt modelId="{5A3B61E6-69DF-47E7-AF4F-6094C71996A7}" cxnId="{91218A9C-6D40-468C-BF66-42F0BF5B0E96}" type="sibTrans">
      <dgm:prSet/>
      <dgm:spPr/>
      <dgm:t>
        <a:bodyPr/>
        <a:lstStyle/>
        <a:p>
          <a:endParaRPr lang="en-US"/>
        </a:p>
      </dgm:t>
    </dgm:pt>
    <dgm:pt modelId="{B150DA50-9B67-47D2-A436-EB67257EDB58}">
      <dgm:prSet custT="1"/>
      <dgm:spPr/>
      <dgm:t>
        <a:bodyPr/>
        <a:lstStyle/>
        <a:p>
          <a:pPr rtl="0"/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Bốn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63624-4355-4C00-8AD6-4EF0B46331E7}" cxnId="{941184E9-A288-462A-91D6-6FE0C5F4F80C}" type="parTrans">
      <dgm:prSet/>
      <dgm:spPr/>
      <dgm:t>
        <a:bodyPr/>
        <a:lstStyle/>
        <a:p>
          <a:endParaRPr lang="en-US"/>
        </a:p>
      </dgm:t>
    </dgm:pt>
    <dgm:pt modelId="{5FE5F28B-0AF5-4F7A-87E5-C3DFDCC04515}" cxnId="{941184E9-A288-462A-91D6-6FE0C5F4F80C}" type="sibTrans">
      <dgm:prSet/>
      <dgm:spPr/>
      <dgm:t>
        <a:bodyPr/>
        <a:lstStyle/>
        <a:p>
          <a:endParaRPr lang="en-US"/>
        </a:p>
      </dgm:t>
    </dgm:pt>
    <dgm:pt modelId="{B5FD6978-B736-41F0-8681-4FB9459667CD}" type="pres">
      <dgm:prSet presAssocID="{D2C8A99C-76FE-43B1-9AE8-C30887E8C2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29EBD-4D0B-4185-B606-5F6D8A867156}" type="pres">
      <dgm:prSet presAssocID="{CB3CFDFA-7D43-498C-8801-FA43EBF4B4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C3FA9-432D-4E93-8ECD-20BA91AFDE2E}" type="pres">
      <dgm:prSet presAssocID="{E36DA4B1-35A2-4221-A8B6-064B6365457E}" presName="spacer" presStyleCnt="0"/>
      <dgm:spPr/>
    </dgm:pt>
    <dgm:pt modelId="{96F55A7C-42DA-4C6A-82FC-3907880E628E}" type="pres">
      <dgm:prSet presAssocID="{49033EC6-6CE1-4E9A-9EA7-A85ECA28E23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6DBD6-F106-421A-8FF1-0119A219FFBA}" type="pres">
      <dgm:prSet presAssocID="{9A01D8B1-4312-49C6-B2A8-68000E86F7D9}" presName="spacer" presStyleCnt="0"/>
      <dgm:spPr/>
    </dgm:pt>
    <dgm:pt modelId="{35DC5AAE-FA7A-472C-9EBB-B771038AD170}" type="pres">
      <dgm:prSet presAssocID="{0A8393F1-E4FA-451C-90AA-2E139A92FA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993AC-1BA6-4C48-9C10-D6D2AE5B0A5F}" type="pres">
      <dgm:prSet presAssocID="{5A3B61E6-69DF-47E7-AF4F-6094C71996A7}" presName="spacer" presStyleCnt="0"/>
      <dgm:spPr/>
    </dgm:pt>
    <dgm:pt modelId="{5FF70220-2954-436D-B0DB-6D8C40144429}" type="pres">
      <dgm:prSet presAssocID="{B150DA50-9B67-47D2-A436-EB67257EDB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1184E9-A288-462A-91D6-6FE0C5F4F80C}" srcId="{D2C8A99C-76FE-43B1-9AE8-C30887E8C28F}" destId="{B150DA50-9B67-47D2-A436-EB67257EDB58}" srcOrd="3" destOrd="0" parTransId="{7FA63624-4355-4C00-8AD6-4EF0B46331E7}" sibTransId="{5FE5F28B-0AF5-4F7A-87E5-C3DFDCC04515}"/>
    <dgm:cxn modelId="{91218A9C-6D40-468C-BF66-42F0BF5B0E96}" srcId="{D2C8A99C-76FE-43B1-9AE8-C30887E8C28F}" destId="{0A8393F1-E4FA-451C-90AA-2E139A92FA9D}" srcOrd="2" destOrd="0" parTransId="{5A0E6260-2FEB-4805-9E3A-876B4D391396}" sibTransId="{5A3B61E6-69DF-47E7-AF4F-6094C71996A7}"/>
    <dgm:cxn modelId="{CF28B0DC-8183-4520-B7D6-92E1A8ACC626}" type="presOf" srcId="{B150DA50-9B67-47D2-A436-EB67257EDB58}" destId="{5FF70220-2954-436D-B0DB-6D8C40144429}" srcOrd="0" destOrd="0" presId="urn:microsoft.com/office/officeart/2005/8/layout/vList2"/>
    <dgm:cxn modelId="{53CD0A7B-A003-46DC-AAA3-C2F7550DFAAB}" type="presOf" srcId="{0A8393F1-E4FA-451C-90AA-2E139A92FA9D}" destId="{35DC5AAE-FA7A-472C-9EBB-B771038AD170}" srcOrd="0" destOrd="0" presId="urn:microsoft.com/office/officeart/2005/8/layout/vList2"/>
    <dgm:cxn modelId="{F60AA58B-D6BA-4119-9A01-58CE3BA46F9D}" srcId="{D2C8A99C-76FE-43B1-9AE8-C30887E8C28F}" destId="{CB3CFDFA-7D43-498C-8801-FA43EBF4B4AB}" srcOrd="0" destOrd="0" parTransId="{55206D7A-0DE7-4986-8388-9E268C5472D1}" sibTransId="{E36DA4B1-35A2-4221-A8B6-064B6365457E}"/>
    <dgm:cxn modelId="{E86BF56C-564C-451A-AE00-905446390AB0}" type="presOf" srcId="{D2C8A99C-76FE-43B1-9AE8-C30887E8C28F}" destId="{B5FD6978-B736-41F0-8681-4FB9459667CD}" srcOrd="0" destOrd="0" presId="urn:microsoft.com/office/officeart/2005/8/layout/vList2"/>
    <dgm:cxn modelId="{D6AAB3DA-6865-4D76-ACC5-0FDCD4A31E20}" type="presOf" srcId="{CB3CFDFA-7D43-498C-8801-FA43EBF4B4AB}" destId="{EC229EBD-4D0B-4185-B606-5F6D8A867156}" srcOrd="0" destOrd="0" presId="urn:microsoft.com/office/officeart/2005/8/layout/vList2"/>
    <dgm:cxn modelId="{481094AE-CEAE-457F-8E46-A1A8D1FEB0E9}" type="presOf" srcId="{49033EC6-6CE1-4E9A-9EA7-A85ECA28E236}" destId="{96F55A7C-42DA-4C6A-82FC-3907880E628E}" srcOrd="0" destOrd="0" presId="urn:microsoft.com/office/officeart/2005/8/layout/vList2"/>
    <dgm:cxn modelId="{0F8E8490-FCB4-45A3-81A9-1E49C57CC32F}" srcId="{D2C8A99C-76FE-43B1-9AE8-C30887E8C28F}" destId="{49033EC6-6CE1-4E9A-9EA7-A85ECA28E236}" srcOrd="1" destOrd="0" parTransId="{790FA539-2759-4242-86F7-BBC34A3806C4}" sibTransId="{9A01D8B1-4312-49C6-B2A8-68000E86F7D9}"/>
    <dgm:cxn modelId="{C1EACD16-FE16-4DA6-B593-9C52A2C3C359}" type="presParOf" srcId="{B5FD6978-B736-41F0-8681-4FB9459667CD}" destId="{EC229EBD-4D0B-4185-B606-5F6D8A867156}" srcOrd="0" destOrd="0" presId="urn:microsoft.com/office/officeart/2005/8/layout/vList2"/>
    <dgm:cxn modelId="{9DD3BA84-8349-408E-BD84-8186D00EC392}" type="presParOf" srcId="{B5FD6978-B736-41F0-8681-4FB9459667CD}" destId="{689C3FA9-432D-4E93-8ECD-20BA91AFDE2E}" srcOrd="1" destOrd="0" presId="urn:microsoft.com/office/officeart/2005/8/layout/vList2"/>
    <dgm:cxn modelId="{9938B9FC-4B21-4013-ADB1-86A36F20AD29}" type="presParOf" srcId="{B5FD6978-B736-41F0-8681-4FB9459667CD}" destId="{96F55A7C-42DA-4C6A-82FC-3907880E628E}" srcOrd="2" destOrd="0" presId="urn:microsoft.com/office/officeart/2005/8/layout/vList2"/>
    <dgm:cxn modelId="{1F8E8FD9-B639-4EDB-8A1C-2507A03C7AB8}" type="presParOf" srcId="{B5FD6978-B736-41F0-8681-4FB9459667CD}" destId="{48B6DBD6-F106-421A-8FF1-0119A219FFBA}" srcOrd="3" destOrd="0" presId="urn:microsoft.com/office/officeart/2005/8/layout/vList2"/>
    <dgm:cxn modelId="{23588A68-21B9-48BA-8238-0CA2781B7C4B}" type="presParOf" srcId="{B5FD6978-B736-41F0-8681-4FB9459667CD}" destId="{35DC5AAE-FA7A-472C-9EBB-B771038AD170}" srcOrd="4" destOrd="0" presId="urn:microsoft.com/office/officeart/2005/8/layout/vList2"/>
    <dgm:cxn modelId="{078D94F6-E641-4815-A0AF-9C217808589B}" type="presParOf" srcId="{B5FD6978-B736-41F0-8681-4FB9459667CD}" destId="{487993AC-1BA6-4C48-9C10-D6D2AE5B0A5F}" srcOrd="5" destOrd="0" presId="urn:microsoft.com/office/officeart/2005/8/layout/vList2"/>
    <dgm:cxn modelId="{96714FBF-3C29-4F87-AFD6-2488E7E42A1D}" type="presParOf" srcId="{B5FD6978-B736-41F0-8681-4FB9459667CD}" destId="{5FF70220-2954-436D-B0DB-6D8C401444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AF2E1F-B601-4488-A817-14E7ACA72B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04415E-E56B-487E-AF4B-F89CBCE75D95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hài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endParaRPr lang="en-US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296C1-432E-4EFD-834D-520371940334}" cxnId="{02F5FFAB-E0D3-46CC-A43F-646D8E3FDC54}" type="parTrans">
      <dgm:prSet/>
      <dgm:spPr/>
      <dgm:t>
        <a:bodyPr/>
        <a:lstStyle/>
        <a:p>
          <a:endParaRPr lang="en-US"/>
        </a:p>
      </dgm:t>
    </dgm:pt>
    <dgm:pt modelId="{E2141623-8FDF-446A-86EA-91A18B778C65}" cxnId="{02F5FFAB-E0D3-46CC-A43F-646D8E3FDC54}" type="sibTrans">
      <dgm:prSet/>
      <dgm:spPr/>
      <dgm:t>
        <a:bodyPr/>
        <a:lstStyle/>
        <a:p>
          <a:endParaRPr lang="en-US"/>
        </a:p>
      </dgm:t>
    </dgm:pt>
    <dgm:pt modelId="{F84723E7-968A-400A-9321-C12B5A281ED5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endParaRPr lang="en-US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78A45A-95F3-44D7-B64E-A5859D8EBDB7}" cxnId="{9F596400-2D79-4465-AE5A-AB6ED9A31CE9}" type="parTrans">
      <dgm:prSet/>
      <dgm:spPr/>
      <dgm:t>
        <a:bodyPr/>
        <a:lstStyle/>
        <a:p>
          <a:endParaRPr lang="en-US"/>
        </a:p>
      </dgm:t>
    </dgm:pt>
    <dgm:pt modelId="{A25FE622-F67D-408E-86AD-1BE7D42E46A7}" cxnId="{9F596400-2D79-4465-AE5A-AB6ED9A31CE9}" type="sibTrans">
      <dgm:prSet/>
      <dgm:spPr/>
      <dgm:t>
        <a:bodyPr/>
        <a:lstStyle/>
        <a:p>
          <a:endParaRPr lang="en-US"/>
        </a:p>
      </dgm:t>
    </dgm:pt>
    <dgm:pt modelId="{A500F2E6-F5B1-4E9E-8C67-4F43D543FBDB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nông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endParaRPr lang="en-US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208A7B-39D2-425F-BF9F-5B1E39FEE91E}" cxnId="{2D13009B-4982-40CC-834D-A5B8FF30E7B7}" type="parTrans">
      <dgm:prSet/>
      <dgm:spPr/>
      <dgm:t>
        <a:bodyPr/>
        <a:lstStyle/>
        <a:p>
          <a:endParaRPr lang="en-US"/>
        </a:p>
      </dgm:t>
    </dgm:pt>
    <dgm:pt modelId="{8E5511E0-11CF-422F-959E-1A97BF28B0EE}" cxnId="{2D13009B-4982-40CC-834D-A5B8FF30E7B7}" type="sibTrans">
      <dgm:prSet/>
      <dgm:spPr/>
      <dgm:t>
        <a:bodyPr/>
        <a:lstStyle/>
        <a:p>
          <a:endParaRPr lang="en-US"/>
        </a:p>
      </dgm:t>
    </dgm:pt>
    <dgm:pt modelId="{25BBF173-237F-4C65-BDA4-1D9C8FB0F663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ngũ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endParaRPr lang="en-US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5F25B-A398-4F7F-BADE-7D8EE7B63CA9}" cxnId="{0FE83498-C894-4A8F-A1BE-C5874AC5C7B0}" type="parTrans">
      <dgm:prSet/>
      <dgm:spPr/>
      <dgm:t>
        <a:bodyPr/>
        <a:lstStyle/>
        <a:p>
          <a:endParaRPr lang="en-US"/>
        </a:p>
      </dgm:t>
    </dgm:pt>
    <dgm:pt modelId="{95756FC5-211D-454C-9A4C-02AC4E18AAF2}" cxnId="{0FE83498-C894-4A8F-A1BE-C5874AC5C7B0}" type="sibTrans">
      <dgm:prSet/>
      <dgm:spPr/>
      <dgm:t>
        <a:bodyPr/>
        <a:lstStyle/>
        <a:p>
          <a:endParaRPr lang="en-US"/>
        </a:p>
      </dgm:t>
    </dgm:pt>
    <dgm:pt modelId="{F2AE340C-1008-4A47-BB51-14676260A5B7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ngũ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doanh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lẫn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endParaRPr lang="en-US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4BF7D-F844-4956-AE1F-FD146EEA07D6}" cxnId="{83CE1A4E-E9C2-46AB-AAA2-A4E9ECC9601F}" type="parTrans">
      <dgm:prSet/>
      <dgm:spPr/>
      <dgm:t>
        <a:bodyPr/>
        <a:lstStyle/>
        <a:p>
          <a:endParaRPr lang="en-US"/>
        </a:p>
      </dgm:t>
    </dgm:pt>
    <dgm:pt modelId="{277BC340-FD97-420B-BF6F-9C43CACA35A3}" cxnId="{83CE1A4E-E9C2-46AB-AAA2-A4E9ECC9601F}" type="sibTrans">
      <dgm:prSet/>
      <dgm:spPr/>
      <dgm:t>
        <a:bodyPr/>
        <a:lstStyle/>
        <a:p>
          <a:endParaRPr lang="en-US"/>
        </a:p>
      </dgm:t>
    </dgm:pt>
    <dgm:pt modelId="{92DFC032-F96B-4C7B-9303-8A44561FEC87}" type="pres">
      <dgm:prSet presAssocID="{C3AF2E1F-B601-4488-A817-14E7ACA72B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9004F-CF9C-44A7-8BA7-A7CC7587E845}" type="pres">
      <dgm:prSet presAssocID="{2F04415E-E56B-487E-AF4B-F89CBCE75D9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21B15-42DE-41E6-B999-9D42085A8324}" type="pres">
      <dgm:prSet presAssocID="{E2141623-8FDF-446A-86EA-91A18B778C65}" presName="spacer" presStyleCnt="0"/>
      <dgm:spPr/>
    </dgm:pt>
    <dgm:pt modelId="{2B4A1F98-F688-424E-9FDB-8A9861C1E209}" type="pres">
      <dgm:prSet presAssocID="{F84723E7-968A-400A-9321-C12B5A281ED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A3BC6-E37A-4E48-B9C6-F8A72830F949}" type="pres">
      <dgm:prSet presAssocID="{A25FE622-F67D-408E-86AD-1BE7D42E46A7}" presName="spacer" presStyleCnt="0"/>
      <dgm:spPr/>
    </dgm:pt>
    <dgm:pt modelId="{C7DFAC1A-6065-467E-8581-811E99336ABF}" type="pres">
      <dgm:prSet presAssocID="{A500F2E6-F5B1-4E9E-8C67-4F43D543FBD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D4878-336F-4555-BA0F-F604F9A540B0}" type="pres">
      <dgm:prSet presAssocID="{8E5511E0-11CF-422F-959E-1A97BF28B0EE}" presName="spacer" presStyleCnt="0"/>
      <dgm:spPr/>
    </dgm:pt>
    <dgm:pt modelId="{E7B666B6-C1DB-4A77-AEA4-DF9A1EDF57AA}" type="pres">
      <dgm:prSet presAssocID="{25BBF173-237F-4C65-BDA4-1D9C8FB0F66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509DF-B25B-4FF3-8E68-ABDD0A5D6BD7}" type="pres">
      <dgm:prSet presAssocID="{95756FC5-211D-454C-9A4C-02AC4E18AAF2}" presName="spacer" presStyleCnt="0"/>
      <dgm:spPr/>
    </dgm:pt>
    <dgm:pt modelId="{C80D034F-A2C2-4C04-8EA8-85FDAFDFECFF}" type="pres">
      <dgm:prSet presAssocID="{F2AE340C-1008-4A47-BB51-14676260A5B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13009B-4982-40CC-834D-A5B8FF30E7B7}" srcId="{C3AF2E1F-B601-4488-A817-14E7ACA72B0A}" destId="{A500F2E6-F5B1-4E9E-8C67-4F43D543FBDB}" srcOrd="2" destOrd="0" parTransId="{08208A7B-39D2-425F-BF9F-5B1E39FEE91E}" sibTransId="{8E5511E0-11CF-422F-959E-1A97BF28B0EE}"/>
    <dgm:cxn modelId="{83CE1A4E-E9C2-46AB-AAA2-A4E9ECC9601F}" srcId="{C3AF2E1F-B601-4488-A817-14E7ACA72B0A}" destId="{F2AE340C-1008-4A47-BB51-14676260A5B7}" srcOrd="4" destOrd="0" parTransId="{4D04BF7D-F844-4956-AE1F-FD146EEA07D6}" sibTransId="{277BC340-FD97-420B-BF6F-9C43CACA35A3}"/>
    <dgm:cxn modelId="{9F596400-2D79-4465-AE5A-AB6ED9A31CE9}" srcId="{C3AF2E1F-B601-4488-A817-14E7ACA72B0A}" destId="{F84723E7-968A-400A-9321-C12B5A281ED5}" srcOrd="1" destOrd="0" parTransId="{0278A45A-95F3-44D7-B64E-A5859D8EBDB7}" sibTransId="{A25FE622-F67D-408E-86AD-1BE7D42E46A7}"/>
    <dgm:cxn modelId="{ED8CAB03-F8E6-426B-A3B6-265FEE8C8ED2}" type="presOf" srcId="{A500F2E6-F5B1-4E9E-8C67-4F43D543FBDB}" destId="{C7DFAC1A-6065-467E-8581-811E99336ABF}" srcOrd="0" destOrd="0" presId="urn:microsoft.com/office/officeart/2005/8/layout/vList2"/>
    <dgm:cxn modelId="{0FE83498-C894-4A8F-A1BE-C5874AC5C7B0}" srcId="{C3AF2E1F-B601-4488-A817-14E7ACA72B0A}" destId="{25BBF173-237F-4C65-BDA4-1D9C8FB0F663}" srcOrd="3" destOrd="0" parTransId="{06E5F25B-A398-4F7F-BADE-7D8EE7B63CA9}" sibTransId="{95756FC5-211D-454C-9A4C-02AC4E18AAF2}"/>
    <dgm:cxn modelId="{EF51515D-53EA-4BF7-91A4-5BE68F8A7DD4}" type="presOf" srcId="{F2AE340C-1008-4A47-BB51-14676260A5B7}" destId="{C80D034F-A2C2-4C04-8EA8-85FDAFDFECFF}" srcOrd="0" destOrd="0" presId="urn:microsoft.com/office/officeart/2005/8/layout/vList2"/>
    <dgm:cxn modelId="{64A774E9-1D87-492E-9B58-0F89E785FC59}" type="presOf" srcId="{C3AF2E1F-B601-4488-A817-14E7ACA72B0A}" destId="{92DFC032-F96B-4C7B-9303-8A44561FEC87}" srcOrd="0" destOrd="0" presId="urn:microsoft.com/office/officeart/2005/8/layout/vList2"/>
    <dgm:cxn modelId="{95E7D7F0-2F6B-4016-B522-1CCAB0CCE4BA}" type="presOf" srcId="{F84723E7-968A-400A-9321-C12B5A281ED5}" destId="{2B4A1F98-F688-424E-9FDB-8A9861C1E209}" srcOrd="0" destOrd="0" presId="urn:microsoft.com/office/officeart/2005/8/layout/vList2"/>
    <dgm:cxn modelId="{267F8244-36B8-4A65-8D71-8F60512D7079}" type="presOf" srcId="{25BBF173-237F-4C65-BDA4-1D9C8FB0F663}" destId="{E7B666B6-C1DB-4A77-AEA4-DF9A1EDF57AA}" srcOrd="0" destOrd="0" presId="urn:microsoft.com/office/officeart/2005/8/layout/vList2"/>
    <dgm:cxn modelId="{7B081D78-26B1-45CB-BCED-57350DAA9928}" type="presOf" srcId="{2F04415E-E56B-487E-AF4B-F89CBCE75D95}" destId="{EED9004F-CF9C-44A7-8BA7-A7CC7587E845}" srcOrd="0" destOrd="0" presId="urn:microsoft.com/office/officeart/2005/8/layout/vList2"/>
    <dgm:cxn modelId="{02F5FFAB-E0D3-46CC-A43F-646D8E3FDC54}" srcId="{C3AF2E1F-B601-4488-A817-14E7ACA72B0A}" destId="{2F04415E-E56B-487E-AF4B-F89CBCE75D95}" srcOrd="0" destOrd="0" parTransId="{8B8296C1-432E-4EFD-834D-520371940334}" sibTransId="{E2141623-8FDF-446A-86EA-91A18B778C65}"/>
    <dgm:cxn modelId="{58B8628A-1ED6-456A-8A15-2B5119B4E7BB}" type="presParOf" srcId="{92DFC032-F96B-4C7B-9303-8A44561FEC87}" destId="{EED9004F-CF9C-44A7-8BA7-A7CC7587E845}" srcOrd="0" destOrd="0" presId="urn:microsoft.com/office/officeart/2005/8/layout/vList2"/>
    <dgm:cxn modelId="{C71EFAE1-9337-4D19-98FA-908864FC3288}" type="presParOf" srcId="{92DFC032-F96B-4C7B-9303-8A44561FEC87}" destId="{83521B15-42DE-41E6-B999-9D42085A8324}" srcOrd="1" destOrd="0" presId="urn:microsoft.com/office/officeart/2005/8/layout/vList2"/>
    <dgm:cxn modelId="{D64E181A-39E2-4512-9BB3-90E558FC3713}" type="presParOf" srcId="{92DFC032-F96B-4C7B-9303-8A44561FEC87}" destId="{2B4A1F98-F688-424E-9FDB-8A9861C1E209}" srcOrd="2" destOrd="0" presId="urn:microsoft.com/office/officeart/2005/8/layout/vList2"/>
    <dgm:cxn modelId="{5DE34BB6-754C-4297-9C5C-604FF76B2DBC}" type="presParOf" srcId="{92DFC032-F96B-4C7B-9303-8A44561FEC87}" destId="{816A3BC6-E37A-4E48-B9C6-F8A72830F949}" srcOrd="3" destOrd="0" presId="urn:microsoft.com/office/officeart/2005/8/layout/vList2"/>
    <dgm:cxn modelId="{71B52396-9905-487C-8748-9596A9331B12}" type="presParOf" srcId="{92DFC032-F96B-4C7B-9303-8A44561FEC87}" destId="{C7DFAC1A-6065-467E-8581-811E99336ABF}" srcOrd="4" destOrd="0" presId="urn:microsoft.com/office/officeart/2005/8/layout/vList2"/>
    <dgm:cxn modelId="{F09DE254-1E1E-4E16-AEEA-98D14B460135}" type="presParOf" srcId="{92DFC032-F96B-4C7B-9303-8A44561FEC87}" destId="{B7DD4878-336F-4555-BA0F-F604F9A540B0}" srcOrd="5" destOrd="0" presId="urn:microsoft.com/office/officeart/2005/8/layout/vList2"/>
    <dgm:cxn modelId="{AAA76766-A80F-4200-83AE-BA08E3B84AD8}" type="presParOf" srcId="{92DFC032-F96B-4C7B-9303-8A44561FEC87}" destId="{E7B666B6-C1DB-4A77-AEA4-DF9A1EDF57AA}" srcOrd="6" destOrd="0" presId="urn:microsoft.com/office/officeart/2005/8/layout/vList2"/>
    <dgm:cxn modelId="{571B0C2F-9F7A-466D-AE0A-9DB9519F0987}" type="presParOf" srcId="{92DFC032-F96B-4C7B-9303-8A44561FEC87}" destId="{15F509DF-B25B-4FF3-8E68-ABDD0A5D6BD7}" srcOrd="7" destOrd="0" presId="urn:microsoft.com/office/officeart/2005/8/layout/vList2"/>
    <dgm:cxn modelId="{8AD2E9F6-1DE2-4934-8DC2-145A59BA57DA}" type="presParOf" srcId="{92DFC032-F96B-4C7B-9303-8A44561FEC87}" destId="{C80D034F-A2C2-4C04-8EA8-85FDAFDFECF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DE71B8-7BF4-42C4-B80F-071A38CF20B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B1D762-96A1-4F0B-86A0-278F36A8364E}">
      <dgm:prSet/>
      <dgm:spPr/>
      <dgm:t>
        <a:bodyPr/>
        <a:lstStyle/>
        <a:p>
          <a:pPr algn="just" rtl="0"/>
          <a:r>
            <a:rPr lang="en-US" b="1" dirty="0" smtClean="0"/>
            <a:t>6. </a:t>
          </a:r>
          <a:r>
            <a:rPr lang="en-US" b="1" dirty="0" err="1" smtClean="0"/>
            <a:t>Giáo</a:t>
          </a:r>
          <a:r>
            <a:rPr lang="en-US" b="1" dirty="0" smtClean="0"/>
            <a:t> </a:t>
          </a:r>
          <a:r>
            <a:rPr lang="en-US" b="1" dirty="0" err="1" smtClean="0"/>
            <a:t>dục</a:t>
          </a:r>
          <a:r>
            <a:rPr lang="en-US" b="1" dirty="0" smtClean="0"/>
            <a:t> </a:t>
          </a:r>
          <a:r>
            <a:rPr lang="en-US" b="1" dirty="0" err="1" smtClean="0"/>
            <a:t>thế</a:t>
          </a:r>
          <a:r>
            <a:rPr lang="en-US" b="1" dirty="0" smtClean="0"/>
            <a:t> </a:t>
          </a:r>
          <a:r>
            <a:rPr lang="en-US" b="1" dirty="0" err="1" smtClean="0"/>
            <a:t>hệ</a:t>
          </a:r>
          <a:r>
            <a:rPr lang="en-US" b="1" dirty="0" smtClean="0"/>
            <a:t> </a:t>
          </a:r>
          <a:r>
            <a:rPr lang="en-US" b="1" dirty="0" err="1" smtClean="0"/>
            <a:t>trẻ</a:t>
          </a:r>
          <a:r>
            <a:rPr lang="en-US" b="1" dirty="0" smtClean="0"/>
            <a:t> </a:t>
          </a:r>
          <a:r>
            <a:rPr lang="en-US" b="1" dirty="0" err="1" smtClean="0"/>
            <a:t>về</a:t>
          </a:r>
          <a:r>
            <a:rPr lang="en-US" b="1" dirty="0" smtClean="0"/>
            <a:t> </a:t>
          </a:r>
          <a:r>
            <a:rPr lang="en-US" b="1" dirty="0" err="1" smtClean="0"/>
            <a:t>lý</a:t>
          </a:r>
          <a:r>
            <a:rPr lang="en-US" b="1" dirty="0" smtClean="0"/>
            <a:t> </a:t>
          </a:r>
          <a:r>
            <a:rPr lang="en-US" b="1" dirty="0" err="1" smtClean="0"/>
            <a:t>tưởng</a:t>
          </a:r>
          <a:r>
            <a:rPr lang="en-US" b="1" dirty="0" smtClean="0"/>
            <a:t> </a:t>
          </a:r>
          <a:r>
            <a:rPr lang="en-US" b="1" dirty="0" err="1" smtClean="0"/>
            <a:t>cách</a:t>
          </a:r>
          <a:r>
            <a:rPr lang="en-US" b="1" dirty="0" smtClean="0"/>
            <a:t> </a:t>
          </a:r>
          <a:r>
            <a:rPr lang="en-US" b="1" dirty="0" err="1" smtClean="0"/>
            <a:t>mạng</a:t>
          </a:r>
          <a:r>
            <a:rPr lang="en-US" b="1" dirty="0" smtClean="0"/>
            <a:t>, </a:t>
          </a:r>
          <a:r>
            <a:rPr lang="en-US" b="1" dirty="0" err="1" smtClean="0"/>
            <a:t>đạo</a:t>
          </a:r>
          <a:r>
            <a:rPr lang="en-US" b="1" dirty="0" smtClean="0"/>
            <a:t> </a:t>
          </a:r>
          <a:r>
            <a:rPr lang="en-US" b="1" dirty="0" err="1" smtClean="0"/>
            <a:t>đức</a:t>
          </a:r>
          <a:r>
            <a:rPr lang="en-US" b="1" dirty="0" smtClean="0"/>
            <a:t>, </a:t>
          </a:r>
          <a:r>
            <a:rPr lang="en-US" b="1" dirty="0" err="1" smtClean="0"/>
            <a:t>lối</a:t>
          </a:r>
          <a:r>
            <a:rPr lang="en-US" b="1" dirty="0" smtClean="0"/>
            <a:t> </a:t>
          </a:r>
          <a:r>
            <a:rPr lang="en-US" b="1" dirty="0" err="1" smtClean="0"/>
            <a:t>sống</a:t>
          </a:r>
          <a:r>
            <a:rPr lang="en-US" b="1" dirty="0" smtClean="0"/>
            <a:t> </a:t>
          </a:r>
          <a:r>
            <a:rPr lang="en-US" b="1" dirty="0" err="1" smtClean="0"/>
            <a:t>văn</a:t>
          </a:r>
          <a:r>
            <a:rPr lang="en-US" b="1" dirty="0" smtClean="0"/>
            <a:t> </a:t>
          </a:r>
          <a:r>
            <a:rPr lang="en-US" b="1" dirty="0" err="1" smtClean="0"/>
            <a:t>hóa</a:t>
          </a:r>
          <a:r>
            <a:rPr lang="en-US" b="1" dirty="0" smtClean="0"/>
            <a:t>, </a:t>
          </a:r>
          <a:r>
            <a:rPr lang="en-US" b="1" dirty="0" err="1" smtClean="0"/>
            <a:t>lòng</a:t>
          </a:r>
          <a:r>
            <a:rPr lang="en-US" b="1" dirty="0" smtClean="0"/>
            <a:t> </a:t>
          </a:r>
          <a:r>
            <a:rPr lang="en-US" b="1" dirty="0" err="1" smtClean="0"/>
            <a:t>yêu</a:t>
          </a:r>
          <a:r>
            <a:rPr lang="en-US" b="1" dirty="0" smtClean="0"/>
            <a:t> </a:t>
          </a:r>
          <a:r>
            <a:rPr lang="en-US" b="1" dirty="0" err="1" smtClean="0"/>
            <a:t>nước</a:t>
          </a:r>
          <a:r>
            <a:rPr lang="en-US" b="1" dirty="0" smtClean="0"/>
            <a:t>, </a:t>
          </a:r>
          <a:r>
            <a:rPr lang="en-US" b="1" dirty="0" err="1" smtClean="0"/>
            <a:t>ước</a:t>
          </a:r>
          <a:r>
            <a:rPr lang="en-US" b="1" dirty="0" smtClean="0"/>
            <a:t> </a:t>
          </a:r>
          <a:r>
            <a:rPr lang="en-US" b="1" dirty="0" err="1" smtClean="0"/>
            <a:t>mơ</a:t>
          </a:r>
          <a:r>
            <a:rPr lang="en-US" b="1" dirty="0" smtClean="0"/>
            <a:t>, </a:t>
          </a:r>
          <a:r>
            <a:rPr lang="en-US" b="1" dirty="0" err="1" smtClean="0"/>
            <a:t>khát</a:t>
          </a:r>
          <a:r>
            <a:rPr lang="en-US" b="1" dirty="0" smtClean="0"/>
            <a:t> </a:t>
          </a:r>
          <a:r>
            <a:rPr lang="en-US" b="1" dirty="0" err="1" smtClean="0"/>
            <a:t>vọng</a:t>
          </a:r>
          <a:r>
            <a:rPr lang="en-US" b="1" dirty="0" smtClean="0"/>
            <a:t> </a:t>
          </a:r>
          <a:r>
            <a:rPr lang="en-US" b="1" dirty="0" err="1" smtClean="0"/>
            <a:t>vươn</a:t>
          </a:r>
          <a:r>
            <a:rPr lang="en-US" b="1" dirty="0" smtClean="0"/>
            <a:t> </a:t>
          </a:r>
          <a:r>
            <a:rPr lang="en-US" b="1" dirty="0" err="1" smtClean="0"/>
            <a:t>lên</a:t>
          </a:r>
          <a:r>
            <a:rPr lang="en-US" b="1" dirty="0" smtClean="0"/>
            <a:t>.</a:t>
          </a:r>
          <a:endParaRPr lang="en-US" b="1" dirty="0"/>
        </a:p>
      </dgm:t>
    </dgm:pt>
    <dgm:pt modelId="{C67A1B04-D275-46C1-8958-3CF3DD439396}" cxnId="{E41ECAC5-DDE6-41E0-9AB5-F8FACCFFE0C4}" type="parTrans">
      <dgm:prSet/>
      <dgm:spPr/>
      <dgm:t>
        <a:bodyPr/>
        <a:lstStyle/>
        <a:p>
          <a:endParaRPr lang="en-US"/>
        </a:p>
      </dgm:t>
    </dgm:pt>
    <dgm:pt modelId="{36DF941D-60BA-4C26-B0C5-B9EDB25B6E3D}" cxnId="{E41ECAC5-DDE6-41E0-9AB5-F8FACCFFE0C4}" type="sibTrans">
      <dgm:prSet/>
      <dgm:spPr/>
      <dgm:t>
        <a:bodyPr/>
        <a:lstStyle/>
        <a:p>
          <a:endParaRPr lang="en-US"/>
        </a:p>
      </dgm:t>
    </dgm:pt>
    <dgm:pt modelId="{B9F838FF-92F0-43D8-8159-BAB142413EA1}">
      <dgm:prSet/>
      <dgm:spPr/>
      <dgm:t>
        <a:bodyPr/>
        <a:lstStyle/>
        <a:p>
          <a:pPr rtl="0"/>
          <a:r>
            <a:rPr lang="en-US" b="1" dirty="0" smtClean="0"/>
            <a:t>7. </a:t>
          </a:r>
          <a:r>
            <a:rPr lang="en-US" b="1" dirty="0" err="1" smtClean="0"/>
            <a:t>Nâng</a:t>
          </a:r>
          <a:r>
            <a:rPr lang="en-US" b="1" dirty="0" smtClean="0"/>
            <a:t> </a:t>
          </a:r>
          <a:r>
            <a:rPr lang="en-US" b="1" dirty="0" err="1" smtClean="0"/>
            <a:t>cao</a:t>
          </a:r>
          <a:r>
            <a:rPr lang="en-US" b="1" dirty="0" smtClean="0"/>
            <a:t> </a:t>
          </a:r>
          <a:r>
            <a:rPr lang="en-US" b="1" dirty="0" err="1" smtClean="0"/>
            <a:t>chất</a:t>
          </a:r>
          <a:r>
            <a:rPr lang="en-US" b="1" dirty="0" smtClean="0"/>
            <a:t> </a:t>
          </a:r>
          <a:r>
            <a:rPr lang="en-US" b="1" dirty="0" err="1" smtClean="0"/>
            <a:t>lượng</a:t>
          </a:r>
          <a:r>
            <a:rPr lang="en-US" b="1" dirty="0" smtClean="0"/>
            <a:t> </a:t>
          </a:r>
          <a:r>
            <a:rPr lang="en-US" b="1" dirty="0" err="1" smtClean="0"/>
            <a:t>nguồn</a:t>
          </a:r>
          <a:r>
            <a:rPr lang="en-US" b="1" dirty="0" smtClean="0"/>
            <a:t> </a:t>
          </a:r>
          <a:r>
            <a:rPr lang="en-US" b="1" dirty="0" err="1" smtClean="0"/>
            <a:t>nhân</a:t>
          </a:r>
          <a:r>
            <a:rPr lang="en-US" b="1" dirty="0" smtClean="0"/>
            <a:t> </a:t>
          </a:r>
          <a:r>
            <a:rPr lang="en-US" b="1" dirty="0" err="1" smtClean="0"/>
            <a:t>lực</a:t>
          </a:r>
          <a:r>
            <a:rPr lang="en-US" b="1" dirty="0" smtClean="0"/>
            <a:t> </a:t>
          </a:r>
          <a:r>
            <a:rPr lang="en-US" b="1" dirty="0" err="1" smtClean="0"/>
            <a:t>nữ</a:t>
          </a:r>
          <a:r>
            <a:rPr lang="en-US" b="1" dirty="0" smtClean="0"/>
            <a:t>; </a:t>
          </a:r>
          <a:r>
            <a:rPr lang="en-US" b="1" dirty="0" err="1" smtClean="0"/>
            <a:t>bảo</a:t>
          </a:r>
          <a:r>
            <a:rPr lang="en-US" b="1" dirty="0" smtClean="0"/>
            <a:t> </a:t>
          </a:r>
          <a:r>
            <a:rPr lang="en-US" b="1" dirty="0" err="1" smtClean="0"/>
            <a:t>vệ</a:t>
          </a:r>
          <a:r>
            <a:rPr lang="en-US" b="1" dirty="0" smtClean="0"/>
            <a:t> </a:t>
          </a:r>
          <a:r>
            <a:rPr lang="en-US" b="1" dirty="0" err="1" smtClean="0"/>
            <a:t>phụ</a:t>
          </a:r>
          <a:r>
            <a:rPr lang="en-US" b="1" dirty="0" smtClean="0"/>
            <a:t> </a:t>
          </a:r>
          <a:r>
            <a:rPr lang="en-US" b="1" dirty="0" err="1" smtClean="0"/>
            <a:t>nữ</a:t>
          </a:r>
          <a:r>
            <a:rPr lang="en-US" b="1" dirty="0" smtClean="0"/>
            <a:t>, </a:t>
          </a:r>
          <a:r>
            <a:rPr lang="en-US" b="1" dirty="0" err="1" smtClean="0"/>
            <a:t>trẻ</a:t>
          </a:r>
          <a:r>
            <a:rPr lang="en-US" b="1" dirty="0" smtClean="0"/>
            <a:t> </a:t>
          </a:r>
          <a:r>
            <a:rPr lang="en-US" b="1" dirty="0" err="1" smtClean="0"/>
            <a:t>em</a:t>
          </a:r>
          <a:r>
            <a:rPr lang="en-US" b="1" dirty="0" smtClean="0"/>
            <a:t>; </a:t>
          </a:r>
          <a:r>
            <a:rPr lang="en-US" b="1" dirty="0" err="1" smtClean="0"/>
            <a:t>bình</a:t>
          </a:r>
          <a:r>
            <a:rPr lang="en-US" b="1" dirty="0" smtClean="0"/>
            <a:t> </a:t>
          </a:r>
          <a:r>
            <a:rPr lang="en-US" b="1" dirty="0" err="1" smtClean="0"/>
            <a:t>đẳng</a:t>
          </a:r>
          <a:r>
            <a:rPr lang="en-US" b="1" dirty="0" smtClean="0"/>
            <a:t> </a:t>
          </a:r>
          <a:r>
            <a:rPr lang="en-US" b="1" dirty="0" err="1" smtClean="0"/>
            <a:t>giới</a:t>
          </a:r>
          <a:endParaRPr lang="en-US" b="1" dirty="0"/>
        </a:p>
      </dgm:t>
    </dgm:pt>
    <dgm:pt modelId="{8A38B4E6-BE82-4714-94E3-F06996A58CAB}" cxnId="{92ED7A13-640D-42CD-AD93-7510B4D021D1}" type="parTrans">
      <dgm:prSet/>
      <dgm:spPr/>
      <dgm:t>
        <a:bodyPr/>
        <a:lstStyle/>
        <a:p>
          <a:endParaRPr lang="en-US"/>
        </a:p>
      </dgm:t>
    </dgm:pt>
    <dgm:pt modelId="{566671A7-6177-416F-A7C3-13BE52A304E4}" cxnId="{92ED7A13-640D-42CD-AD93-7510B4D021D1}" type="sibTrans">
      <dgm:prSet/>
      <dgm:spPr/>
      <dgm:t>
        <a:bodyPr/>
        <a:lstStyle/>
        <a:p>
          <a:endParaRPr lang="en-US"/>
        </a:p>
      </dgm:t>
    </dgm:pt>
    <dgm:pt modelId="{E1188042-CCCF-45A0-A3AC-1CC6D8FAF478}">
      <dgm:prSet/>
      <dgm:spPr/>
      <dgm:t>
        <a:bodyPr/>
        <a:lstStyle/>
        <a:p>
          <a:pPr algn="just" rtl="0"/>
          <a:r>
            <a:rPr lang="en-US" b="1" dirty="0" smtClean="0"/>
            <a:t>8. </a:t>
          </a:r>
          <a:r>
            <a:rPr lang="en-US" b="1" dirty="0" err="1" smtClean="0"/>
            <a:t>Phát</a:t>
          </a:r>
          <a:r>
            <a:rPr lang="en-US" b="1" dirty="0" smtClean="0"/>
            <a:t> </a:t>
          </a:r>
          <a:r>
            <a:rPr lang="en-US" b="1" dirty="0" err="1" smtClean="0"/>
            <a:t>huy</a:t>
          </a:r>
          <a:r>
            <a:rPr lang="en-US" b="1" dirty="0" smtClean="0"/>
            <a:t> </a:t>
          </a:r>
          <a:r>
            <a:rPr lang="en-US" b="1" dirty="0" err="1" smtClean="0"/>
            <a:t>bản</a:t>
          </a:r>
          <a:r>
            <a:rPr lang="en-US" b="1" dirty="0" smtClean="0"/>
            <a:t> </a:t>
          </a:r>
          <a:r>
            <a:rPr lang="en-US" b="1" dirty="0" err="1" smtClean="0"/>
            <a:t>chất</a:t>
          </a:r>
          <a:r>
            <a:rPr lang="en-US" b="1" dirty="0" smtClean="0"/>
            <a:t>, </a:t>
          </a:r>
          <a:r>
            <a:rPr lang="en-US" b="1" dirty="0" err="1" smtClean="0"/>
            <a:t>truyền</a:t>
          </a:r>
          <a:r>
            <a:rPr lang="en-US" b="1" dirty="0" smtClean="0"/>
            <a:t> </a:t>
          </a:r>
          <a:r>
            <a:rPr lang="en-US" b="1" dirty="0" err="1" smtClean="0"/>
            <a:t>thống</a:t>
          </a:r>
          <a:r>
            <a:rPr lang="en-US" b="1" dirty="0" smtClean="0"/>
            <a:t> </a:t>
          </a:r>
          <a:r>
            <a:rPr lang="en-US" b="1" dirty="0" err="1" smtClean="0"/>
            <a:t>Bộ</a:t>
          </a:r>
          <a:r>
            <a:rPr lang="en-US" b="1" dirty="0" smtClean="0"/>
            <a:t> </a:t>
          </a:r>
          <a:r>
            <a:rPr lang="en-US" b="1" dirty="0" err="1" smtClean="0"/>
            <a:t>đội</a:t>
          </a:r>
          <a:r>
            <a:rPr lang="en-US" b="1" dirty="0" smtClean="0"/>
            <a:t> </a:t>
          </a:r>
          <a:r>
            <a:rPr lang="en-US" b="1" dirty="0" err="1" smtClean="0"/>
            <a:t>Cụ</a:t>
          </a:r>
          <a:r>
            <a:rPr lang="en-US" b="1" dirty="0" smtClean="0"/>
            <a:t> </a:t>
          </a:r>
          <a:r>
            <a:rPr lang="en-US" b="1" dirty="0" err="1" smtClean="0"/>
            <a:t>Hồ</a:t>
          </a:r>
          <a:r>
            <a:rPr lang="en-US" b="1" dirty="0" smtClean="0"/>
            <a:t> </a:t>
          </a:r>
          <a:r>
            <a:rPr lang="en-US" b="1" dirty="0" err="1" smtClean="0"/>
            <a:t>và</a:t>
          </a:r>
          <a:r>
            <a:rPr lang="en-US" b="1" dirty="0" smtClean="0"/>
            <a:t> </a:t>
          </a:r>
          <a:r>
            <a:rPr lang="en-US" b="1" dirty="0" err="1" smtClean="0"/>
            <a:t>Công</a:t>
          </a:r>
          <a:r>
            <a:rPr lang="en-US" b="1" dirty="0" smtClean="0"/>
            <a:t> an </a:t>
          </a:r>
          <a:r>
            <a:rPr lang="en-US" b="1" dirty="0" err="1" smtClean="0"/>
            <a:t>nhân</a:t>
          </a:r>
          <a:r>
            <a:rPr lang="en-US" b="1" dirty="0" smtClean="0"/>
            <a:t> </a:t>
          </a:r>
          <a:r>
            <a:rPr lang="en-US" b="1" dirty="0" err="1" smtClean="0"/>
            <a:t>dân</a:t>
          </a:r>
          <a:r>
            <a:rPr lang="en-US" b="1" dirty="0" smtClean="0"/>
            <a:t> </a:t>
          </a:r>
          <a:r>
            <a:rPr lang="en-US" b="1" dirty="0" err="1" smtClean="0"/>
            <a:t>Việt</a:t>
          </a:r>
          <a:r>
            <a:rPr lang="en-US" b="1" dirty="0" smtClean="0"/>
            <a:t> Nam </a:t>
          </a:r>
          <a:r>
            <a:rPr lang="en-US" b="1" dirty="0" err="1" smtClean="0"/>
            <a:t>cách</a:t>
          </a:r>
          <a:r>
            <a:rPr lang="en-US" b="1" dirty="0" smtClean="0"/>
            <a:t> </a:t>
          </a:r>
          <a:r>
            <a:rPr lang="en-US" b="1" dirty="0" err="1" smtClean="0"/>
            <a:t>mạng</a:t>
          </a:r>
          <a:r>
            <a:rPr lang="en-US" b="1" dirty="0" smtClean="0"/>
            <a:t> </a:t>
          </a:r>
          <a:r>
            <a:rPr lang="en-US" b="1" dirty="0" err="1" smtClean="0"/>
            <a:t>trong</a:t>
          </a:r>
          <a:r>
            <a:rPr lang="en-US" b="1" dirty="0" smtClean="0"/>
            <a:t> </a:t>
          </a:r>
          <a:r>
            <a:rPr lang="en-US" b="1" dirty="0" err="1" smtClean="0"/>
            <a:t>lực</a:t>
          </a:r>
          <a:r>
            <a:rPr lang="en-US" b="1" dirty="0" smtClean="0"/>
            <a:t> </a:t>
          </a:r>
          <a:r>
            <a:rPr lang="en-US" b="1" dirty="0" err="1" smtClean="0"/>
            <a:t>lượng</a:t>
          </a:r>
          <a:r>
            <a:rPr lang="en-US" b="1" dirty="0" smtClean="0"/>
            <a:t> </a:t>
          </a:r>
          <a:r>
            <a:rPr lang="en-US" b="1" dirty="0" err="1" smtClean="0"/>
            <a:t>cựu</a:t>
          </a:r>
          <a:r>
            <a:rPr lang="en-US" b="1" dirty="0" smtClean="0"/>
            <a:t> </a:t>
          </a:r>
          <a:r>
            <a:rPr lang="en-US" b="1" dirty="0" err="1" smtClean="0"/>
            <a:t>chiến</a:t>
          </a:r>
          <a:r>
            <a:rPr lang="en-US" b="1" dirty="0" smtClean="0"/>
            <a:t> </a:t>
          </a:r>
          <a:r>
            <a:rPr lang="en-US" b="1" dirty="0" err="1" smtClean="0"/>
            <a:t>binh</a:t>
          </a:r>
          <a:r>
            <a:rPr lang="en-US" b="1" dirty="0" smtClean="0"/>
            <a:t>, </a:t>
          </a:r>
          <a:r>
            <a:rPr lang="en-US" b="1" dirty="0" err="1" smtClean="0"/>
            <a:t>công</a:t>
          </a:r>
          <a:r>
            <a:rPr lang="en-US" b="1" dirty="0" smtClean="0"/>
            <a:t> an </a:t>
          </a:r>
          <a:r>
            <a:rPr lang="en-US" b="1" dirty="0" err="1" smtClean="0"/>
            <a:t>hưu</a:t>
          </a:r>
          <a:r>
            <a:rPr lang="en-US" b="1" dirty="0" smtClean="0"/>
            <a:t> </a:t>
          </a:r>
          <a:r>
            <a:rPr lang="en-US" b="1" dirty="0" err="1" smtClean="0"/>
            <a:t>trí</a:t>
          </a:r>
          <a:endParaRPr lang="en-US" b="1" dirty="0"/>
        </a:p>
      </dgm:t>
    </dgm:pt>
    <dgm:pt modelId="{286F764D-D3F7-40DE-8D12-EA3C9AB329A9}" cxnId="{FFECC102-AC68-4A9E-8EBF-C1F6500E65B0}" type="parTrans">
      <dgm:prSet/>
      <dgm:spPr/>
      <dgm:t>
        <a:bodyPr/>
        <a:lstStyle/>
        <a:p>
          <a:endParaRPr lang="en-US"/>
        </a:p>
      </dgm:t>
    </dgm:pt>
    <dgm:pt modelId="{264AA974-5B40-43B8-90B7-2F38F21C70C5}" cxnId="{FFECC102-AC68-4A9E-8EBF-C1F6500E65B0}" type="sibTrans">
      <dgm:prSet/>
      <dgm:spPr/>
      <dgm:t>
        <a:bodyPr/>
        <a:lstStyle/>
        <a:p>
          <a:endParaRPr lang="en-US"/>
        </a:p>
      </dgm:t>
    </dgm:pt>
    <dgm:pt modelId="{7CF14464-01D0-4E40-8053-A3440EC59DAA}">
      <dgm:prSet/>
      <dgm:spPr/>
      <dgm:t>
        <a:bodyPr/>
        <a:lstStyle/>
        <a:p>
          <a:r>
            <a:rPr lang="en-US" b="1" dirty="0" smtClean="0"/>
            <a:t>9. </a:t>
          </a:r>
          <a:r>
            <a:rPr lang="en-US" b="1" dirty="0" err="1" smtClean="0"/>
            <a:t>Phát</a:t>
          </a:r>
          <a:r>
            <a:rPr lang="en-US" b="1" dirty="0" smtClean="0"/>
            <a:t> </a:t>
          </a:r>
          <a:r>
            <a:rPr lang="en-US" b="1" dirty="0" err="1" smtClean="0"/>
            <a:t>huy</a:t>
          </a:r>
          <a:r>
            <a:rPr lang="en-US" b="1" dirty="0" smtClean="0"/>
            <a:t> </a:t>
          </a:r>
          <a:r>
            <a:rPr lang="en-US" b="1" dirty="0" err="1" smtClean="0"/>
            <a:t>trí</a:t>
          </a:r>
          <a:r>
            <a:rPr lang="en-US" b="1" dirty="0" smtClean="0"/>
            <a:t> </a:t>
          </a:r>
          <a:r>
            <a:rPr lang="en-US" b="1" dirty="0" err="1" smtClean="0"/>
            <a:t>tuệ</a:t>
          </a:r>
          <a:r>
            <a:rPr lang="en-US" b="1" dirty="0" smtClean="0"/>
            <a:t>, </a:t>
          </a:r>
          <a:r>
            <a:rPr lang="en-US" b="1" dirty="0" err="1" smtClean="0"/>
            <a:t>kinh</a:t>
          </a:r>
          <a:r>
            <a:rPr lang="en-US" b="1" dirty="0" smtClean="0"/>
            <a:t> </a:t>
          </a:r>
          <a:r>
            <a:rPr lang="en-US" b="1" dirty="0" err="1" smtClean="0"/>
            <a:t>nghiệm</a:t>
          </a:r>
          <a:r>
            <a:rPr lang="en-US" b="1" dirty="0" smtClean="0"/>
            <a:t> </a:t>
          </a:r>
          <a:r>
            <a:rPr lang="en-US" b="1" dirty="0" err="1" smtClean="0"/>
            <a:t>sống</a:t>
          </a:r>
          <a:r>
            <a:rPr lang="en-US" b="1" dirty="0" smtClean="0"/>
            <a:t>, </a:t>
          </a:r>
          <a:r>
            <a:rPr lang="en-US" b="1" dirty="0" err="1" smtClean="0"/>
            <a:t>lao</a:t>
          </a:r>
          <a:r>
            <a:rPr lang="en-US" b="1" dirty="0" smtClean="0"/>
            <a:t> </a:t>
          </a:r>
          <a:r>
            <a:rPr lang="en-US" b="1" dirty="0" err="1" smtClean="0"/>
            <a:t>động</a:t>
          </a:r>
          <a:r>
            <a:rPr lang="en-US" b="1" dirty="0" smtClean="0"/>
            <a:t>, </a:t>
          </a:r>
          <a:r>
            <a:rPr lang="en-US" b="1" dirty="0" err="1" smtClean="0"/>
            <a:t>học</a:t>
          </a:r>
          <a:r>
            <a:rPr lang="en-US" b="1" dirty="0" smtClean="0"/>
            <a:t> </a:t>
          </a:r>
          <a:r>
            <a:rPr lang="en-US" b="1" dirty="0" err="1" smtClean="0"/>
            <a:t>tập</a:t>
          </a:r>
          <a:r>
            <a:rPr lang="en-US" b="1" dirty="0" smtClean="0"/>
            <a:t> </a:t>
          </a:r>
          <a:r>
            <a:rPr lang="en-US" b="1" dirty="0" err="1" smtClean="0"/>
            <a:t>của</a:t>
          </a:r>
          <a:r>
            <a:rPr lang="en-US" b="1" dirty="0" smtClean="0"/>
            <a:t> </a:t>
          </a:r>
          <a:r>
            <a:rPr lang="en-US" b="1" dirty="0" err="1" smtClean="0"/>
            <a:t>người</a:t>
          </a:r>
          <a:r>
            <a:rPr lang="en-US" b="1" dirty="0" smtClean="0"/>
            <a:t> </a:t>
          </a:r>
          <a:r>
            <a:rPr lang="en-US" b="1" dirty="0" err="1" smtClean="0"/>
            <a:t>cao</a:t>
          </a:r>
          <a:r>
            <a:rPr lang="en-US" b="1" dirty="0" smtClean="0"/>
            <a:t> </a:t>
          </a:r>
          <a:r>
            <a:rPr lang="en-US" b="1" dirty="0" err="1" smtClean="0"/>
            <a:t>tuổi</a:t>
          </a:r>
          <a:endParaRPr lang="en-US" b="1" dirty="0" smtClean="0"/>
        </a:p>
      </dgm:t>
    </dgm:pt>
    <dgm:pt modelId="{242FE3F0-A8B9-4422-B6E8-F993948A42E0}" cxnId="{052721E3-3C18-41F6-8D20-AB8A80AEB095}" type="parTrans">
      <dgm:prSet/>
      <dgm:spPr/>
      <dgm:t>
        <a:bodyPr/>
        <a:lstStyle/>
        <a:p>
          <a:endParaRPr lang="en-US"/>
        </a:p>
      </dgm:t>
    </dgm:pt>
    <dgm:pt modelId="{F6608A34-AC66-4F7B-B1D7-F6653BEBB878}" cxnId="{052721E3-3C18-41F6-8D20-AB8A80AEB095}" type="sibTrans">
      <dgm:prSet/>
      <dgm:spPr/>
      <dgm:t>
        <a:bodyPr/>
        <a:lstStyle/>
        <a:p>
          <a:endParaRPr lang="en-US"/>
        </a:p>
      </dgm:t>
    </dgm:pt>
    <dgm:pt modelId="{464462C9-8196-46EB-8559-60AA6EDDFFEF}" type="pres">
      <dgm:prSet presAssocID="{F9DE71B8-7BF4-42C4-B80F-071A38CF20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9375E1-F452-4496-B7E8-304E1BB0804B}" type="pres">
      <dgm:prSet presAssocID="{71B1D762-96A1-4F0B-86A0-278F36A8364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0AA32-DCB0-46AC-97E9-F09336C3490E}" type="pres">
      <dgm:prSet presAssocID="{36DF941D-60BA-4C26-B0C5-B9EDB25B6E3D}" presName="spacer" presStyleCnt="0"/>
      <dgm:spPr/>
    </dgm:pt>
    <dgm:pt modelId="{D04F23FA-414A-46D9-B4D1-42883F2CD46F}" type="pres">
      <dgm:prSet presAssocID="{B9F838FF-92F0-43D8-8159-BAB142413EA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A349A-AFAB-448D-B6A1-5112D5D4169F}" type="pres">
      <dgm:prSet presAssocID="{566671A7-6177-416F-A7C3-13BE52A304E4}" presName="spacer" presStyleCnt="0"/>
      <dgm:spPr/>
    </dgm:pt>
    <dgm:pt modelId="{9D148F18-9DED-4975-BF40-D8229956DCDE}" type="pres">
      <dgm:prSet presAssocID="{E1188042-CCCF-45A0-A3AC-1CC6D8FAF47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1973C-1E8D-44DC-A293-DEE9C942285B}" type="pres">
      <dgm:prSet presAssocID="{264AA974-5B40-43B8-90B7-2F38F21C70C5}" presName="spacer" presStyleCnt="0"/>
      <dgm:spPr/>
    </dgm:pt>
    <dgm:pt modelId="{C87B62F5-2484-4D46-AD64-2A2CFC8A119E}" type="pres">
      <dgm:prSet presAssocID="{7CF14464-01D0-4E40-8053-A3440EC59DA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1ECAC5-DDE6-41E0-9AB5-F8FACCFFE0C4}" srcId="{F9DE71B8-7BF4-42C4-B80F-071A38CF20BD}" destId="{71B1D762-96A1-4F0B-86A0-278F36A8364E}" srcOrd="0" destOrd="0" parTransId="{C67A1B04-D275-46C1-8958-3CF3DD439396}" sibTransId="{36DF941D-60BA-4C26-B0C5-B9EDB25B6E3D}"/>
    <dgm:cxn modelId="{FFECC102-AC68-4A9E-8EBF-C1F6500E65B0}" srcId="{F9DE71B8-7BF4-42C4-B80F-071A38CF20BD}" destId="{E1188042-CCCF-45A0-A3AC-1CC6D8FAF478}" srcOrd="2" destOrd="0" parTransId="{286F764D-D3F7-40DE-8D12-EA3C9AB329A9}" sibTransId="{264AA974-5B40-43B8-90B7-2F38F21C70C5}"/>
    <dgm:cxn modelId="{8F8ECA55-8705-40E2-8057-904C4D540EFF}" type="presOf" srcId="{7CF14464-01D0-4E40-8053-A3440EC59DAA}" destId="{C87B62F5-2484-4D46-AD64-2A2CFC8A119E}" srcOrd="0" destOrd="0" presId="urn:microsoft.com/office/officeart/2005/8/layout/vList2"/>
    <dgm:cxn modelId="{052721E3-3C18-41F6-8D20-AB8A80AEB095}" srcId="{F9DE71B8-7BF4-42C4-B80F-071A38CF20BD}" destId="{7CF14464-01D0-4E40-8053-A3440EC59DAA}" srcOrd="3" destOrd="0" parTransId="{242FE3F0-A8B9-4422-B6E8-F993948A42E0}" sibTransId="{F6608A34-AC66-4F7B-B1D7-F6653BEBB878}"/>
    <dgm:cxn modelId="{774F54A1-5A29-4BC7-A892-24F64A4A3D70}" type="presOf" srcId="{71B1D762-96A1-4F0B-86A0-278F36A8364E}" destId="{F79375E1-F452-4496-B7E8-304E1BB0804B}" srcOrd="0" destOrd="0" presId="urn:microsoft.com/office/officeart/2005/8/layout/vList2"/>
    <dgm:cxn modelId="{09E676F2-2170-4E87-966B-9E15F6775F6C}" type="presOf" srcId="{E1188042-CCCF-45A0-A3AC-1CC6D8FAF478}" destId="{9D148F18-9DED-4975-BF40-D8229956DCDE}" srcOrd="0" destOrd="0" presId="urn:microsoft.com/office/officeart/2005/8/layout/vList2"/>
    <dgm:cxn modelId="{87343363-1C3B-4AFD-B9C9-07DBD1390159}" type="presOf" srcId="{F9DE71B8-7BF4-42C4-B80F-071A38CF20BD}" destId="{464462C9-8196-46EB-8559-60AA6EDDFFEF}" srcOrd="0" destOrd="0" presId="urn:microsoft.com/office/officeart/2005/8/layout/vList2"/>
    <dgm:cxn modelId="{92ED7A13-640D-42CD-AD93-7510B4D021D1}" srcId="{F9DE71B8-7BF4-42C4-B80F-071A38CF20BD}" destId="{B9F838FF-92F0-43D8-8159-BAB142413EA1}" srcOrd="1" destOrd="0" parTransId="{8A38B4E6-BE82-4714-94E3-F06996A58CAB}" sibTransId="{566671A7-6177-416F-A7C3-13BE52A304E4}"/>
    <dgm:cxn modelId="{639A351D-F387-4742-964C-BCD6D53FD376}" type="presOf" srcId="{B9F838FF-92F0-43D8-8159-BAB142413EA1}" destId="{D04F23FA-414A-46D9-B4D1-42883F2CD46F}" srcOrd="0" destOrd="0" presId="urn:microsoft.com/office/officeart/2005/8/layout/vList2"/>
    <dgm:cxn modelId="{BC019FE4-2277-4E19-8F53-3B36F522169B}" type="presParOf" srcId="{464462C9-8196-46EB-8559-60AA6EDDFFEF}" destId="{F79375E1-F452-4496-B7E8-304E1BB0804B}" srcOrd="0" destOrd="0" presId="urn:microsoft.com/office/officeart/2005/8/layout/vList2"/>
    <dgm:cxn modelId="{3016299D-2B4F-4BAC-8830-FE0E9C4AC3C3}" type="presParOf" srcId="{464462C9-8196-46EB-8559-60AA6EDDFFEF}" destId="{5C90AA32-DCB0-46AC-97E9-F09336C3490E}" srcOrd="1" destOrd="0" presId="urn:microsoft.com/office/officeart/2005/8/layout/vList2"/>
    <dgm:cxn modelId="{317042C8-6029-4BA7-A684-607343DF760A}" type="presParOf" srcId="{464462C9-8196-46EB-8559-60AA6EDDFFEF}" destId="{D04F23FA-414A-46D9-B4D1-42883F2CD46F}" srcOrd="2" destOrd="0" presId="urn:microsoft.com/office/officeart/2005/8/layout/vList2"/>
    <dgm:cxn modelId="{3A79AD75-9A92-4D6B-A33D-3F3841A17743}" type="presParOf" srcId="{464462C9-8196-46EB-8559-60AA6EDDFFEF}" destId="{B29A349A-AFAB-448D-B6A1-5112D5D4169F}" srcOrd="3" destOrd="0" presId="urn:microsoft.com/office/officeart/2005/8/layout/vList2"/>
    <dgm:cxn modelId="{249817C3-01C6-4EA8-B02D-3C5715250F3D}" type="presParOf" srcId="{464462C9-8196-46EB-8559-60AA6EDDFFEF}" destId="{9D148F18-9DED-4975-BF40-D8229956DCDE}" srcOrd="4" destOrd="0" presId="urn:microsoft.com/office/officeart/2005/8/layout/vList2"/>
    <dgm:cxn modelId="{90E6B4FB-008C-4E58-9BE6-4E4FB969681C}" type="presParOf" srcId="{464462C9-8196-46EB-8559-60AA6EDDFFEF}" destId="{1C11973C-1E8D-44DC-A293-DEE9C942285B}" srcOrd="5" destOrd="0" presId="urn:microsoft.com/office/officeart/2005/8/layout/vList2"/>
    <dgm:cxn modelId="{670786AE-E573-4F82-96D3-800CE784AE0D}" type="presParOf" srcId="{464462C9-8196-46EB-8559-60AA6EDDFFEF}" destId="{C87B62F5-2484-4D46-AD64-2A2CFC8A119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7BDAFF-0D3A-4B93-AE59-D9DF377D76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2EB5E9-E282-487A-BCA9-6A63203F0BD3}">
      <dgm:prSet/>
      <dgm:spPr/>
      <dgm:t>
        <a:bodyPr/>
        <a:lstStyle/>
        <a:p>
          <a:pPr rtl="0"/>
          <a:r>
            <a:rPr lang="en-US" b="1" dirty="0" smtClean="0"/>
            <a:t>10. </a:t>
          </a:r>
          <a:r>
            <a:rPr lang="en-US" b="1" dirty="0" err="1" smtClean="0"/>
            <a:t>Bảo</a:t>
          </a:r>
          <a:r>
            <a:rPr lang="en-US" b="1" dirty="0" smtClean="0"/>
            <a:t> </a:t>
          </a:r>
          <a:r>
            <a:rPr lang="en-US" b="1" dirty="0" err="1" smtClean="0"/>
            <a:t>đảm</a:t>
          </a:r>
          <a:r>
            <a:rPr lang="en-US" b="1" dirty="0" smtClean="0"/>
            <a:t> </a:t>
          </a:r>
          <a:r>
            <a:rPr lang="en-US" b="1" dirty="0" err="1" smtClean="0"/>
            <a:t>các</a:t>
          </a:r>
          <a:r>
            <a:rPr lang="en-US" b="1" dirty="0" smtClean="0"/>
            <a:t> </a:t>
          </a:r>
          <a:r>
            <a:rPr lang="en-US" b="1" dirty="0" err="1" smtClean="0"/>
            <a:t>dân</a:t>
          </a:r>
          <a:r>
            <a:rPr lang="en-US" b="1" dirty="0" smtClean="0"/>
            <a:t> </a:t>
          </a:r>
          <a:r>
            <a:rPr lang="en-US" b="1" dirty="0" err="1" smtClean="0"/>
            <a:t>tộc</a:t>
          </a:r>
          <a:r>
            <a:rPr lang="en-US" b="1" dirty="0" smtClean="0"/>
            <a:t> </a:t>
          </a:r>
          <a:r>
            <a:rPr lang="en-US" b="1" dirty="0" err="1" smtClean="0"/>
            <a:t>bình</a:t>
          </a:r>
          <a:r>
            <a:rPr lang="en-US" b="1" dirty="0" smtClean="0"/>
            <a:t> </a:t>
          </a:r>
          <a:r>
            <a:rPr lang="en-US" b="1" dirty="0" err="1" smtClean="0"/>
            <a:t>đẳng</a:t>
          </a:r>
          <a:r>
            <a:rPr lang="en-US" b="1" dirty="0" smtClean="0"/>
            <a:t>, </a:t>
          </a:r>
          <a:r>
            <a:rPr lang="en-US" b="1" dirty="0" err="1" smtClean="0"/>
            <a:t>đoàn</a:t>
          </a:r>
          <a:r>
            <a:rPr lang="en-US" b="1" dirty="0" smtClean="0"/>
            <a:t> </a:t>
          </a:r>
          <a:r>
            <a:rPr lang="en-US" b="1" dirty="0" err="1" smtClean="0"/>
            <a:t>kết</a:t>
          </a:r>
          <a:r>
            <a:rPr lang="en-US" b="1" dirty="0" smtClean="0"/>
            <a:t>, </a:t>
          </a:r>
          <a:r>
            <a:rPr lang="en-US" b="1" dirty="0" err="1" smtClean="0"/>
            <a:t>tôn</a:t>
          </a:r>
          <a:r>
            <a:rPr lang="en-US" b="1" dirty="0" smtClean="0"/>
            <a:t> </a:t>
          </a:r>
          <a:r>
            <a:rPr lang="en-US" b="1" dirty="0" err="1" smtClean="0"/>
            <a:t>trọng</a:t>
          </a:r>
          <a:r>
            <a:rPr lang="en-US" b="1" dirty="0" smtClean="0"/>
            <a:t>, </a:t>
          </a:r>
          <a:r>
            <a:rPr lang="en-US" b="1" dirty="0" err="1" smtClean="0"/>
            <a:t>giúp</a:t>
          </a:r>
          <a:r>
            <a:rPr lang="en-US" b="1" dirty="0" smtClean="0"/>
            <a:t> </a:t>
          </a:r>
          <a:r>
            <a:rPr lang="en-US" b="1" dirty="0" err="1" smtClean="0"/>
            <a:t>nhau</a:t>
          </a:r>
          <a:r>
            <a:rPr lang="en-US" b="1" dirty="0" smtClean="0"/>
            <a:t> </a:t>
          </a:r>
          <a:r>
            <a:rPr lang="en-US" b="1" dirty="0" err="1" smtClean="0"/>
            <a:t>cùng</a:t>
          </a:r>
          <a:r>
            <a:rPr lang="en-US" b="1" dirty="0" smtClean="0"/>
            <a:t> </a:t>
          </a:r>
          <a:r>
            <a:rPr lang="en-US" b="1" dirty="0" err="1" smtClean="0"/>
            <a:t>phát</a:t>
          </a:r>
          <a:r>
            <a:rPr lang="en-US" b="1" dirty="0" smtClean="0"/>
            <a:t> </a:t>
          </a:r>
          <a:r>
            <a:rPr lang="en-US" b="1" dirty="0" err="1" smtClean="0"/>
            <a:t>triển</a:t>
          </a:r>
          <a:r>
            <a:rPr lang="en-US" b="1" dirty="0" smtClean="0"/>
            <a:t>.</a:t>
          </a:r>
          <a:endParaRPr lang="en-US" b="1" dirty="0"/>
        </a:p>
      </dgm:t>
    </dgm:pt>
    <dgm:pt modelId="{D67CD825-B083-4162-996E-BB60037FD7A6}" cxnId="{75A51266-608E-4B62-8876-17409AD581DD}" type="parTrans">
      <dgm:prSet/>
      <dgm:spPr/>
      <dgm:t>
        <a:bodyPr/>
        <a:lstStyle/>
        <a:p>
          <a:endParaRPr lang="en-US"/>
        </a:p>
      </dgm:t>
    </dgm:pt>
    <dgm:pt modelId="{1E6A0021-2B8D-4D0A-A3BC-50010447D80D}" cxnId="{75A51266-608E-4B62-8876-17409AD581DD}" type="sibTrans">
      <dgm:prSet/>
      <dgm:spPr/>
      <dgm:t>
        <a:bodyPr/>
        <a:lstStyle/>
        <a:p>
          <a:endParaRPr lang="en-US"/>
        </a:p>
      </dgm:t>
    </dgm:pt>
    <dgm:pt modelId="{0D41CA25-DDA5-4911-B9DE-E3F4F5A99E59}">
      <dgm:prSet/>
      <dgm:spPr/>
      <dgm:t>
        <a:bodyPr/>
        <a:lstStyle/>
        <a:p>
          <a:pPr rtl="0"/>
          <a:r>
            <a:rPr lang="en-US" b="1" dirty="0" smtClean="0"/>
            <a:t>11. </a:t>
          </a:r>
          <a:r>
            <a:rPr lang="en-US" b="1" dirty="0" err="1" smtClean="0"/>
            <a:t>Vận</a:t>
          </a:r>
          <a:r>
            <a:rPr lang="en-US" b="1" dirty="0" smtClean="0"/>
            <a:t> </a:t>
          </a:r>
          <a:r>
            <a:rPr lang="en-US" b="1" dirty="0" err="1" smtClean="0"/>
            <a:t>động</a:t>
          </a:r>
          <a:r>
            <a:rPr lang="en-US" b="1" dirty="0" smtClean="0"/>
            <a:t>, </a:t>
          </a:r>
          <a:r>
            <a:rPr lang="en-US" b="1" dirty="0" err="1" smtClean="0"/>
            <a:t>đoàn</a:t>
          </a:r>
          <a:r>
            <a:rPr lang="en-US" b="1" dirty="0" smtClean="0"/>
            <a:t> </a:t>
          </a:r>
          <a:r>
            <a:rPr lang="en-US" b="1" dirty="0" err="1" smtClean="0"/>
            <a:t>kết</a:t>
          </a:r>
          <a:r>
            <a:rPr lang="en-US" b="1" dirty="0" smtClean="0"/>
            <a:t>, </a:t>
          </a:r>
          <a:r>
            <a:rPr lang="en-US" b="1" dirty="0" err="1" smtClean="0"/>
            <a:t>tập</a:t>
          </a:r>
          <a:r>
            <a:rPr lang="en-US" b="1" dirty="0" smtClean="0"/>
            <a:t> </a:t>
          </a:r>
          <a:r>
            <a:rPr lang="en-US" b="1" dirty="0" err="1" smtClean="0"/>
            <a:t>hợp</a:t>
          </a:r>
          <a:r>
            <a:rPr lang="en-US" b="1" dirty="0" smtClean="0"/>
            <a:t> </a:t>
          </a:r>
          <a:r>
            <a:rPr lang="en-US" b="1" dirty="0" err="1" smtClean="0"/>
            <a:t>các</a:t>
          </a:r>
          <a:r>
            <a:rPr lang="en-US" b="1" dirty="0" smtClean="0"/>
            <a:t> </a:t>
          </a:r>
          <a:r>
            <a:rPr lang="en-US" b="1" dirty="0" err="1" smtClean="0"/>
            <a:t>tổ</a:t>
          </a:r>
          <a:r>
            <a:rPr lang="en-US" b="1" dirty="0" smtClean="0"/>
            <a:t> </a:t>
          </a:r>
          <a:r>
            <a:rPr lang="en-US" b="1" dirty="0" err="1" smtClean="0"/>
            <a:t>chức</a:t>
          </a:r>
          <a:r>
            <a:rPr lang="en-US" b="1" dirty="0" smtClean="0"/>
            <a:t> </a:t>
          </a:r>
          <a:r>
            <a:rPr lang="en-US" b="1" dirty="0" err="1" smtClean="0"/>
            <a:t>tôn</a:t>
          </a:r>
          <a:r>
            <a:rPr lang="en-US" b="1" dirty="0" smtClean="0"/>
            <a:t> </a:t>
          </a:r>
          <a:r>
            <a:rPr lang="en-US" b="1" dirty="0" err="1" smtClean="0"/>
            <a:t>giáo</a:t>
          </a:r>
          <a:r>
            <a:rPr lang="en-US" b="1" dirty="0" smtClean="0"/>
            <a:t>, </a:t>
          </a:r>
          <a:r>
            <a:rPr lang="en-US" b="1" dirty="0" err="1" smtClean="0"/>
            <a:t>chức</a:t>
          </a:r>
          <a:r>
            <a:rPr lang="en-US" b="1" dirty="0" smtClean="0"/>
            <a:t> </a:t>
          </a:r>
          <a:r>
            <a:rPr lang="en-US" b="1" dirty="0" err="1" smtClean="0"/>
            <a:t>sắc</a:t>
          </a:r>
          <a:r>
            <a:rPr lang="en-US" b="1" dirty="0" smtClean="0"/>
            <a:t>, </a:t>
          </a:r>
          <a:r>
            <a:rPr lang="en-US" b="1" dirty="0" err="1" smtClean="0"/>
            <a:t>tín</a:t>
          </a:r>
          <a:r>
            <a:rPr lang="en-US" b="1" dirty="0" smtClean="0"/>
            <a:t> </a:t>
          </a:r>
          <a:r>
            <a:rPr lang="en-US" b="1" dirty="0" err="1" smtClean="0"/>
            <a:t>đồ</a:t>
          </a:r>
          <a:r>
            <a:rPr lang="en-US" b="1" dirty="0" smtClean="0"/>
            <a:t> </a:t>
          </a:r>
          <a:r>
            <a:rPr lang="en-US" b="1" dirty="0" err="1" smtClean="0"/>
            <a:t>sống</a:t>
          </a:r>
          <a:r>
            <a:rPr lang="en-US" b="1" dirty="0" smtClean="0"/>
            <a:t> “</a:t>
          </a:r>
          <a:r>
            <a:rPr lang="en-US" b="1" dirty="0" err="1" smtClean="0"/>
            <a:t>tốt</a:t>
          </a:r>
          <a:r>
            <a:rPr lang="en-US" b="1" dirty="0" smtClean="0"/>
            <a:t> </a:t>
          </a:r>
          <a:r>
            <a:rPr lang="en-US" b="1" dirty="0" err="1" smtClean="0"/>
            <a:t>đời</a:t>
          </a:r>
          <a:r>
            <a:rPr lang="en-US" b="1" dirty="0" smtClean="0"/>
            <a:t> </a:t>
          </a:r>
          <a:r>
            <a:rPr lang="en-US" b="1" dirty="0" err="1" smtClean="0"/>
            <a:t>đẹp</a:t>
          </a:r>
          <a:r>
            <a:rPr lang="en-US" b="1" dirty="0" smtClean="0"/>
            <a:t> </a:t>
          </a:r>
          <a:r>
            <a:rPr lang="en-US" b="1" dirty="0" err="1" smtClean="0"/>
            <a:t>đạo</a:t>
          </a:r>
          <a:r>
            <a:rPr lang="en-US" b="1" dirty="0" smtClean="0"/>
            <a:t>”.</a:t>
          </a:r>
          <a:endParaRPr lang="en-US" b="1" dirty="0"/>
        </a:p>
      </dgm:t>
    </dgm:pt>
    <dgm:pt modelId="{60C611B7-43A7-4AE5-B88D-DF1E05C615CA}" cxnId="{809349C5-CD44-4E38-AEFB-11F21B15E3B1}" type="parTrans">
      <dgm:prSet/>
      <dgm:spPr/>
      <dgm:t>
        <a:bodyPr/>
        <a:lstStyle/>
        <a:p>
          <a:endParaRPr lang="en-US"/>
        </a:p>
      </dgm:t>
    </dgm:pt>
    <dgm:pt modelId="{52E14040-32B7-4E28-A8BE-86D16051DD26}" cxnId="{809349C5-CD44-4E38-AEFB-11F21B15E3B1}" type="sibTrans">
      <dgm:prSet/>
      <dgm:spPr/>
      <dgm:t>
        <a:bodyPr/>
        <a:lstStyle/>
        <a:p>
          <a:endParaRPr lang="en-US"/>
        </a:p>
      </dgm:t>
    </dgm:pt>
    <dgm:pt modelId="{39D18C75-38C0-433F-9CE1-3860881F0AD2}">
      <dgm:prSet/>
      <dgm:spPr/>
      <dgm:t>
        <a:bodyPr/>
        <a:lstStyle/>
        <a:p>
          <a:pPr algn="just" rtl="0"/>
          <a:r>
            <a:rPr lang="en-US" b="1" dirty="0" smtClean="0"/>
            <a:t>12. </a:t>
          </a:r>
          <a:r>
            <a:rPr lang="en-US" b="1" dirty="0" err="1" smtClean="0"/>
            <a:t>Hỗ</a:t>
          </a:r>
          <a:r>
            <a:rPr lang="en-US" b="1" dirty="0" smtClean="0"/>
            <a:t> </a:t>
          </a:r>
          <a:r>
            <a:rPr lang="en-US" b="1" dirty="0" err="1" smtClean="0"/>
            <a:t>trợ</a:t>
          </a:r>
          <a:r>
            <a:rPr lang="en-US" b="1" dirty="0" smtClean="0"/>
            <a:t> </a:t>
          </a:r>
          <a:r>
            <a:rPr lang="en-US" b="1" dirty="0" err="1" smtClean="0"/>
            <a:t>tốt</a:t>
          </a:r>
          <a:r>
            <a:rPr lang="en-US" b="1" dirty="0" smtClean="0"/>
            <a:t> </a:t>
          </a:r>
          <a:r>
            <a:rPr lang="en-US" b="1" dirty="0" err="1" smtClean="0"/>
            <a:t>điều</a:t>
          </a:r>
          <a:r>
            <a:rPr lang="en-US" b="1" dirty="0" smtClean="0"/>
            <a:t> </a:t>
          </a:r>
          <a:r>
            <a:rPr lang="en-US" b="1" dirty="0" err="1" smtClean="0"/>
            <a:t>kiện</a:t>
          </a:r>
          <a:r>
            <a:rPr lang="en-US" b="1" dirty="0" smtClean="0"/>
            <a:t> </a:t>
          </a:r>
          <a:r>
            <a:rPr lang="en-US" b="1" dirty="0" err="1" smtClean="0"/>
            <a:t>để</a:t>
          </a:r>
          <a:r>
            <a:rPr lang="en-US" b="1" dirty="0" smtClean="0"/>
            <a:t> </a:t>
          </a:r>
          <a:r>
            <a:rPr lang="en-US" b="1" dirty="0" err="1" smtClean="0"/>
            <a:t>bảo</a:t>
          </a:r>
          <a:r>
            <a:rPr lang="en-US" b="1" dirty="0" smtClean="0"/>
            <a:t> </a:t>
          </a:r>
          <a:r>
            <a:rPr lang="en-US" b="1" dirty="0" err="1" smtClean="0"/>
            <a:t>đảm</a:t>
          </a:r>
          <a:r>
            <a:rPr lang="en-US" b="1" dirty="0" smtClean="0"/>
            <a:t> </a:t>
          </a:r>
          <a:r>
            <a:rPr lang="en-US" b="1" dirty="0" err="1" smtClean="0"/>
            <a:t>điều</a:t>
          </a:r>
          <a:r>
            <a:rPr lang="en-US" b="1" dirty="0" smtClean="0"/>
            <a:t> </a:t>
          </a:r>
          <a:r>
            <a:rPr lang="en-US" b="1" dirty="0" err="1" smtClean="0"/>
            <a:t>kiện</a:t>
          </a:r>
          <a:r>
            <a:rPr lang="en-US" b="1" dirty="0" smtClean="0"/>
            <a:t> </a:t>
          </a:r>
          <a:r>
            <a:rPr lang="en-US" b="1" dirty="0" err="1" smtClean="0"/>
            <a:t>sống</a:t>
          </a:r>
          <a:r>
            <a:rPr lang="en-US" b="1" dirty="0" smtClean="0"/>
            <a:t> </a:t>
          </a:r>
          <a:r>
            <a:rPr lang="en-US" b="1" dirty="0" err="1" smtClean="0"/>
            <a:t>của</a:t>
          </a:r>
          <a:r>
            <a:rPr lang="en-US" b="1" dirty="0" smtClean="0"/>
            <a:t> </a:t>
          </a:r>
          <a:r>
            <a:rPr lang="en-US" b="1" dirty="0" err="1" smtClean="0"/>
            <a:t>người</a:t>
          </a:r>
          <a:r>
            <a:rPr lang="en-US" b="1" dirty="0" smtClean="0"/>
            <a:t> </a:t>
          </a:r>
          <a:r>
            <a:rPr lang="en-US" b="1" dirty="0" err="1" smtClean="0"/>
            <a:t>Việt</a:t>
          </a:r>
          <a:r>
            <a:rPr lang="en-US" b="1" dirty="0" smtClean="0"/>
            <a:t> Nam ở </a:t>
          </a:r>
          <a:r>
            <a:rPr lang="en-US" b="1" dirty="0" err="1" smtClean="0"/>
            <a:t>nước</a:t>
          </a:r>
          <a:r>
            <a:rPr lang="en-US" b="1" dirty="0" smtClean="0"/>
            <a:t> </a:t>
          </a:r>
          <a:r>
            <a:rPr lang="en-US" b="1" dirty="0" err="1" smtClean="0"/>
            <a:t>ngoài</a:t>
          </a:r>
          <a:r>
            <a:rPr lang="en-US" b="1" dirty="0" smtClean="0"/>
            <a:t>.</a:t>
          </a:r>
          <a:endParaRPr lang="en-US" b="1" dirty="0"/>
        </a:p>
      </dgm:t>
    </dgm:pt>
    <dgm:pt modelId="{2FD9500A-3019-4456-B5E1-E018FE7E47D2}" cxnId="{C8729E03-324D-4BCF-998B-AE47C0454503}" type="parTrans">
      <dgm:prSet/>
      <dgm:spPr/>
      <dgm:t>
        <a:bodyPr/>
        <a:lstStyle/>
        <a:p>
          <a:endParaRPr lang="en-US"/>
        </a:p>
      </dgm:t>
    </dgm:pt>
    <dgm:pt modelId="{12A87BEE-7A51-479A-90FA-6CFB3761BFC4}" cxnId="{C8729E03-324D-4BCF-998B-AE47C0454503}" type="sibTrans">
      <dgm:prSet/>
      <dgm:spPr/>
      <dgm:t>
        <a:bodyPr/>
        <a:lstStyle/>
        <a:p>
          <a:endParaRPr lang="en-US"/>
        </a:p>
      </dgm:t>
    </dgm:pt>
    <dgm:pt modelId="{7A999BFF-9326-4761-954D-696CB877B7B6}">
      <dgm:prSet/>
      <dgm:spPr/>
      <dgm:t>
        <a:bodyPr/>
        <a:lstStyle/>
        <a:p>
          <a:pPr algn="just" rtl="0"/>
          <a:r>
            <a:rPr lang="en-US" b="1" dirty="0" smtClean="0"/>
            <a:t>13. </a:t>
          </a:r>
          <a:r>
            <a:rPr lang="en-US" b="1" dirty="0" err="1" smtClean="0"/>
            <a:t>Tăng</a:t>
          </a:r>
          <a:r>
            <a:rPr lang="en-US" b="1" dirty="0" smtClean="0"/>
            <a:t> </a:t>
          </a:r>
          <a:r>
            <a:rPr lang="en-US" b="1" dirty="0" err="1" smtClean="0"/>
            <a:t>cường</a:t>
          </a:r>
          <a:r>
            <a:rPr lang="en-US" b="1" dirty="0" smtClean="0"/>
            <a:t> </a:t>
          </a:r>
          <a:r>
            <a:rPr lang="en-US" b="1" dirty="0" err="1" smtClean="0"/>
            <a:t>vai</a:t>
          </a:r>
          <a:r>
            <a:rPr lang="en-US" b="1" dirty="0" smtClean="0"/>
            <a:t> </a:t>
          </a:r>
          <a:r>
            <a:rPr lang="en-US" b="1" dirty="0" err="1" smtClean="0"/>
            <a:t>trò</a:t>
          </a:r>
          <a:r>
            <a:rPr lang="en-US" b="1" dirty="0" smtClean="0"/>
            <a:t> </a:t>
          </a:r>
          <a:r>
            <a:rPr lang="en-US" b="1" dirty="0" err="1" smtClean="0"/>
            <a:t>nòng</a:t>
          </a:r>
          <a:r>
            <a:rPr lang="en-US" b="1" dirty="0" smtClean="0"/>
            <a:t> </a:t>
          </a:r>
          <a:r>
            <a:rPr lang="en-US" b="1" dirty="0" err="1" smtClean="0"/>
            <a:t>cốt</a:t>
          </a:r>
          <a:r>
            <a:rPr lang="en-US" b="1" dirty="0" smtClean="0"/>
            <a:t> </a:t>
          </a:r>
          <a:r>
            <a:rPr lang="en-US" b="1" dirty="0" err="1" smtClean="0"/>
            <a:t>chính</a:t>
          </a:r>
          <a:r>
            <a:rPr lang="en-US" b="1" dirty="0" smtClean="0"/>
            <a:t> </a:t>
          </a:r>
          <a:r>
            <a:rPr lang="en-US" b="1" dirty="0" err="1" smtClean="0"/>
            <a:t>trị</a:t>
          </a:r>
          <a:r>
            <a:rPr lang="en-US" b="1" dirty="0" smtClean="0"/>
            <a:t>, </a:t>
          </a:r>
          <a:r>
            <a:rPr lang="en-US" b="1" dirty="0" err="1" smtClean="0"/>
            <a:t>trách</a:t>
          </a:r>
          <a:r>
            <a:rPr lang="en-US" b="1" dirty="0" smtClean="0"/>
            <a:t> </a:t>
          </a:r>
          <a:r>
            <a:rPr lang="en-US" b="1" dirty="0" err="1" smtClean="0"/>
            <a:t>nhiệm</a:t>
          </a:r>
          <a:r>
            <a:rPr lang="en-US" b="1" dirty="0" smtClean="0"/>
            <a:t> </a:t>
          </a:r>
          <a:r>
            <a:rPr lang="en-US" b="1" dirty="0" err="1" smtClean="0"/>
            <a:t>của</a:t>
          </a:r>
          <a:r>
            <a:rPr lang="en-US" b="1" dirty="0" smtClean="0"/>
            <a:t> </a:t>
          </a:r>
          <a:r>
            <a:rPr lang="en-US" b="1" dirty="0" err="1" smtClean="0"/>
            <a:t>Mặt</a:t>
          </a:r>
          <a:r>
            <a:rPr lang="en-US" b="1" dirty="0" smtClean="0"/>
            <a:t> </a:t>
          </a:r>
          <a:r>
            <a:rPr lang="en-US" b="1" dirty="0" err="1" smtClean="0"/>
            <a:t>trận</a:t>
          </a:r>
          <a:r>
            <a:rPr lang="en-US" b="1" dirty="0" smtClean="0"/>
            <a:t> </a:t>
          </a:r>
          <a:r>
            <a:rPr lang="en-US" b="1" dirty="0" err="1" smtClean="0"/>
            <a:t>Tổ</a:t>
          </a:r>
          <a:r>
            <a:rPr lang="en-US" b="1" dirty="0" smtClean="0"/>
            <a:t> </a:t>
          </a:r>
          <a:r>
            <a:rPr lang="en-US" b="1" dirty="0" err="1" smtClean="0"/>
            <a:t>quốc</a:t>
          </a:r>
          <a:r>
            <a:rPr lang="en-US" b="1" dirty="0" smtClean="0"/>
            <a:t>, </a:t>
          </a:r>
          <a:r>
            <a:rPr lang="en-US" b="1" dirty="0" err="1" smtClean="0"/>
            <a:t>các</a:t>
          </a:r>
          <a:r>
            <a:rPr lang="en-US" b="1" dirty="0" smtClean="0"/>
            <a:t> </a:t>
          </a:r>
          <a:r>
            <a:rPr lang="en-US" b="1" dirty="0" err="1" smtClean="0"/>
            <a:t>tổ</a:t>
          </a:r>
          <a:r>
            <a:rPr lang="en-US" b="1" dirty="0" smtClean="0"/>
            <a:t> </a:t>
          </a:r>
          <a:r>
            <a:rPr lang="en-US" b="1" dirty="0" err="1" smtClean="0"/>
            <a:t>chức</a:t>
          </a:r>
          <a:r>
            <a:rPr lang="en-US" b="1" dirty="0" smtClean="0"/>
            <a:t> </a:t>
          </a:r>
          <a:r>
            <a:rPr lang="en-US" b="1" dirty="0" err="1" smtClean="0"/>
            <a:t>chính</a:t>
          </a:r>
          <a:r>
            <a:rPr lang="en-US" b="1" dirty="0" smtClean="0"/>
            <a:t> </a:t>
          </a:r>
          <a:r>
            <a:rPr lang="en-US" b="1" dirty="0" err="1" smtClean="0"/>
            <a:t>trị</a:t>
          </a:r>
          <a:r>
            <a:rPr lang="en-US" b="1" dirty="0" smtClean="0"/>
            <a:t> - </a:t>
          </a:r>
          <a:r>
            <a:rPr lang="en-US" b="1" dirty="0" err="1" smtClean="0"/>
            <a:t>xã</a:t>
          </a:r>
          <a:r>
            <a:rPr lang="en-US" b="1" dirty="0" smtClean="0"/>
            <a:t> </a:t>
          </a:r>
          <a:r>
            <a:rPr lang="en-US" b="1" dirty="0" err="1" smtClean="0"/>
            <a:t>hội</a:t>
          </a:r>
          <a:r>
            <a:rPr lang="en-US" b="1" dirty="0" smtClean="0"/>
            <a:t> </a:t>
          </a:r>
          <a:r>
            <a:rPr lang="en-US" b="1" dirty="0" err="1" smtClean="0"/>
            <a:t>trong</a:t>
          </a:r>
          <a:r>
            <a:rPr lang="en-US" b="1" dirty="0" smtClean="0"/>
            <a:t> </a:t>
          </a:r>
          <a:r>
            <a:rPr lang="en-US" b="1" dirty="0" err="1" smtClean="0"/>
            <a:t>xây</a:t>
          </a:r>
          <a:r>
            <a:rPr lang="en-US" b="1" dirty="0" smtClean="0"/>
            <a:t> </a:t>
          </a:r>
          <a:r>
            <a:rPr lang="en-US" b="1" dirty="0" err="1" smtClean="0"/>
            <a:t>dựng</a:t>
          </a:r>
          <a:r>
            <a:rPr lang="en-US" b="1" dirty="0" smtClean="0"/>
            <a:t> </a:t>
          </a:r>
          <a:r>
            <a:rPr lang="en-US" b="1" dirty="0" err="1" smtClean="0"/>
            <a:t>khối</a:t>
          </a:r>
          <a:r>
            <a:rPr lang="en-US" b="1" dirty="0" smtClean="0"/>
            <a:t> </a:t>
          </a:r>
          <a:r>
            <a:rPr lang="en-US" b="1" dirty="0" err="1" smtClean="0"/>
            <a:t>đại</a:t>
          </a:r>
          <a:r>
            <a:rPr lang="en-US" b="1" dirty="0" smtClean="0"/>
            <a:t> </a:t>
          </a:r>
          <a:r>
            <a:rPr lang="en-US" b="1" dirty="0" err="1" smtClean="0"/>
            <a:t>đoàn</a:t>
          </a:r>
          <a:r>
            <a:rPr lang="en-US" b="1" dirty="0" smtClean="0"/>
            <a:t> </a:t>
          </a:r>
          <a:r>
            <a:rPr lang="en-US" b="1" dirty="0" err="1" smtClean="0"/>
            <a:t>kết</a:t>
          </a:r>
          <a:r>
            <a:rPr lang="en-US" b="1" dirty="0" smtClean="0"/>
            <a:t> </a:t>
          </a:r>
          <a:r>
            <a:rPr lang="en-US" b="1" dirty="0" err="1" smtClean="0"/>
            <a:t>toàn</a:t>
          </a:r>
          <a:r>
            <a:rPr lang="en-US" b="1" dirty="0" smtClean="0"/>
            <a:t> </a:t>
          </a:r>
          <a:r>
            <a:rPr lang="en-US" b="1" dirty="0" err="1" smtClean="0"/>
            <a:t>dân</a:t>
          </a:r>
          <a:r>
            <a:rPr lang="en-US" b="1" dirty="0" smtClean="0"/>
            <a:t> </a:t>
          </a:r>
          <a:r>
            <a:rPr lang="en-US" b="1" dirty="0" err="1" smtClean="0"/>
            <a:t>tộc</a:t>
          </a:r>
          <a:endParaRPr lang="en-US" b="1" dirty="0"/>
        </a:p>
      </dgm:t>
    </dgm:pt>
    <dgm:pt modelId="{7695F878-89AB-4B4D-9E50-0522E431574F}" cxnId="{09EC370A-CABE-4402-A75C-114CE8AB66E6}" type="parTrans">
      <dgm:prSet/>
      <dgm:spPr/>
      <dgm:t>
        <a:bodyPr/>
        <a:lstStyle/>
        <a:p>
          <a:endParaRPr lang="en-US"/>
        </a:p>
      </dgm:t>
    </dgm:pt>
    <dgm:pt modelId="{74CA5B2C-C22B-49D8-9538-2258B4D48994}" cxnId="{09EC370A-CABE-4402-A75C-114CE8AB66E6}" type="sibTrans">
      <dgm:prSet/>
      <dgm:spPr/>
      <dgm:t>
        <a:bodyPr/>
        <a:lstStyle/>
        <a:p>
          <a:endParaRPr lang="en-US"/>
        </a:p>
      </dgm:t>
    </dgm:pt>
    <dgm:pt modelId="{8F891F1A-8FEA-4A17-997A-78BB6675B8B1}" type="pres">
      <dgm:prSet presAssocID="{267BDAFF-0D3A-4B93-AE59-D9DF377D76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CCA95-FE1C-44B7-A732-8575E4762455}" type="pres">
      <dgm:prSet presAssocID="{162EB5E9-E282-487A-BCA9-6A63203F0BD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A8793-1898-4982-9B24-ACE883E092CA}" type="pres">
      <dgm:prSet presAssocID="{1E6A0021-2B8D-4D0A-A3BC-50010447D80D}" presName="spacer" presStyleCnt="0"/>
      <dgm:spPr/>
    </dgm:pt>
    <dgm:pt modelId="{98D22F72-4BE6-422A-B31D-780414F46199}" type="pres">
      <dgm:prSet presAssocID="{0D41CA25-DDA5-4911-B9DE-E3F4F5A99E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5A286-EEF5-47B0-8209-20045B427B67}" type="pres">
      <dgm:prSet presAssocID="{52E14040-32B7-4E28-A8BE-86D16051DD26}" presName="spacer" presStyleCnt="0"/>
      <dgm:spPr/>
    </dgm:pt>
    <dgm:pt modelId="{1DDD4A94-510B-4BED-9E70-373E89FCEC34}" type="pres">
      <dgm:prSet presAssocID="{39D18C75-38C0-433F-9CE1-3860881F0AD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F6E84-4BA9-4366-A8C5-497498EBAA5D}" type="pres">
      <dgm:prSet presAssocID="{12A87BEE-7A51-479A-90FA-6CFB3761BFC4}" presName="spacer" presStyleCnt="0"/>
      <dgm:spPr/>
    </dgm:pt>
    <dgm:pt modelId="{5F94F0EC-3A4A-435E-B2D2-3B1E60EC47D7}" type="pres">
      <dgm:prSet presAssocID="{7A999BFF-9326-4761-954D-696CB877B7B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4FC310-2BCE-497E-B8F6-FA703874FB4C}" type="presOf" srcId="{0D41CA25-DDA5-4911-B9DE-E3F4F5A99E59}" destId="{98D22F72-4BE6-422A-B31D-780414F46199}" srcOrd="0" destOrd="0" presId="urn:microsoft.com/office/officeart/2005/8/layout/vList2"/>
    <dgm:cxn modelId="{C8729E03-324D-4BCF-998B-AE47C0454503}" srcId="{267BDAFF-0D3A-4B93-AE59-D9DF377D762D}" destId="{39D18C75-38C0-433F-9CE1-3860881F0AD2}" srcOrd="2" destOrd="0" parTransId="{2FD9500A-3019-4456-B5E1-E018FE7E47D2}" sibTransId="{12A87BEE-7A51-479A-90FA-6CFB3761BFC4}"/>
    <dgm:cxn modelId="{809349C5-CD44-4E38-AEFB-11F21B15E3B1}" srcId="{267BDAFF-0D3A-4B93-AE59-D9DF377D762D}" destId="{0D41CA25-DDA5-4911-B9DE-E3F4F5A99E59}" srcOrd="1" destOrd="0" parTransId="{60C611B7-43A7-4AE5-B88D-DF1E05C615CA}" sibTransId="{52E14040-32B7-4E28-A8BE-86D16051DD26}"/>
    <dgm:cxn modelId="{F623DEC5-EF02-4FA4-8ADC-A5C29BE04DA3}" type="presOf" srcId="{39D18C75-38C0-433F-9CE1-3860881F0AD2}" destId="{1DDD4A94-510B-4BED-9E70-373E89FCEC34}" srcOrd="0" destOrd="0" presId="urn:microsoft.com/office/officeart/2005/8/layout/vList2"/>
    <dgm:cxn modelId="{75A51266-608E-4B62-8876-17409AD581DD}" srcId="{267BDAFF-0D3A-4B93-AE59-D9DF377D762D}" destId="{162EB5E9-E282-487A-BCA9-6A63203F0BD3}" srcOrd="0" destOrd="0" parTransId="{D67CD825-B083-4162-996E-BB60037FD7A6}" sibTransId="{1E6A0021-2B8D-4D0A-A3BC-50010447D80D}"/>
    <dgm:cxn modelId="{09EC370A-CABE-4402-A75C-114CE8AB66E6}" srcId="{267BDAFF-0D3A-4B93-AE59-D9DF377D762D}" destId="{7A999BFF-9326-4761-954D-696CB877B7B6}" srcOrd="3" destOrd="0" parTransId="{7695F878-89AB-4B4D-9E50-0522E431574F}" sibTransId="{74CA5B2C-C22B-49D8-9538-2258B4D48994}"/>
    <dgm:cxn modelId="{D9584265-87A4-4776-BA65-50C0EF2E5A3B}" type="presOf" srcId="{267BDAFF-0D3A-4B93-AE59-D9DF377D762D}" destId="{8F891F1A-8FEA-4A17-997A-78BB6675B8B1}" srcOrd="0" destOrd="0" presId="urn:microsoft.com/office/officeart/2005/8/layout/vList2"/>
    <dgm:cxn modelId="{6ECDE0C4-AEB1-4C9E-BEA4-130BACCFEF81}" type="presOf" srcId="{7A999BFF-9326-4761-954D-696CB877B7B6}" destId="{5F94F0EC-3A4A-435E-B2D2-3B1E60EC47D7}" srcOrd="0" destOrd="0" presId="urn:microsoft.com/office/officeart/2005/8/layout/vList2"/>
    <dgm:cxn modelId="{347DC57C-A2D0-414D-9594-6CC1A533388E}" type="presOf" srcId="{162EB5E9-E282-487A-BCA9-6A63203F0BD3}" destId="{C56CCA95-FE1C-44B7-A732-8575E4762455}" srcOrd="0" destOrd="0" presId="urn:microsoft.com/office/officeart/2005/8/layout/vList2"/>
    <dgm:cxn modelId="{4C17F4F8-89E4-42B8-84D3-48E66277318F}" type="presParOf" srcId="{8F891F1A-8FEA-4A17-997A-78BB6675B8B1}" destId="{C56CCA95-FE1C-44B7-A732-8575E4762455}" srcOrd="0" destOrd="0" presId="urn:microsoft.com/office/officeart/2005/8/layout/vList2"/>
    <dgm:cxn modelId="{8BCAF9CA-A33A-4A9C-8EA1-7371A2C18D86}" type="presParOf" srcId="{8F891F1A-8FEA-4A17-997A-78BB6675B8B1}" destId="{0E9A8793-1898-4982-9B24-ACE883E092CA}" srcOrd="1" destOrd="0" presId="urn:microsoft.com/office/officeart/2005/8/layout/vList2"/>
    <dgm:cxn modelId="{FE0B7413-5680-4434-87B4-B2BAAF048926}" type="presParOf" srcId="{8F891F1A-8FEA-4A17-997A-78BB6675B8B1}" destId="{98D22F72-4BE6-422A-B31D-780414F46199}" srcOrd="2" destOrd="0" presId="urn:microsoft.com/office/officeart/2005/8/layout/vList2"/>
    <dgm:cxn modelId="{8F1EED5D-6B04-4060-8304-95E0DDA3E7A9}" type="presParOf" srcId="{8F891F1A-8FEA-4A17-997A-78BB6675B8B1}" destId="{E0C5A286-EEF5-47B0-8209-20045B427B67}" srcOrd="3" destOrd="0" presId="urn:microsoft.com/office/officeart/2005/8/layout/vList2"/>
    <dgm:cxn modelId="{BD7960F0-ECE8-43BC-901C-404ACB1E17CF}" type="presParOf" srcId="{8F891F1A-8FEA-4A17-997A-78BB6675B8B1}" destId="{1DDD4A94-510B-4BED-9E70-373E89FCEC34}" srcOrd="4" destOrd="0" presId="urn:microsoft.com/office/officeart/2005/8/layout/vList2"/>
    <dgm:cxn modelId="{EE95F83A-33EB-447E-B463-2DF024B2B8AD}" type="presParOf" srcId="{8F891F1A-8FEA-4A17-997A-78BB6675B8B1}" destId="{DD9F6E84-4BA9-4366-A8C5-497498EBAA5D}" srcOrd="5" destOrd="0" presId="urn:microsoft.com/office/officeart/2005/8/layout/vList2"/>
    <dgm:cxn modelId="{3BE1EA18-93C9-4F64-9F12-7B850E7BE141}" type="presParOf" srcId="{8F891F1A-8FEA-4A17-997A-78BB6675B8B1}" destId="{5F94F0EC-3A4A-435E-B2D2-3B1E60EC47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7F1E77-52F5-4794-9379-13DF9AAF248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7F1A8A-6970-4CBB-9AA5-42C6630B8055}">
      <dgm:prSet/>
      <dgm:spPr/>
      <dgm:t>
        <a:bodyPr/>
        <a:lstStyle/>
        <a:p>
          <a:pPr algn="just" rtl="0"/>
          <a:r>
            <a:rPr lang="en-US" dirty="0" err="1" smtClean="0"/>
            <a:t>Dân</a:t>
          </a:r>
          <a:r>
            <a:rPr lang="en-US" dirty="0" smtClean="0"/>
            <a:t> </a:t>
          </a:r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</a:t>
          </a:r>
          <a:r>
            <a:rPr lang="en-US" dirty="0" err="1" smtClean="0"/>
            <a:t>mục</a:t>
          </a:r>
          <a:r>
            <a:rPr lang="en-US" dirty="0" smtClean="0"/>
            <a:t> </a:t>
          </a:r>
          <a:r>
            <a:rPr lang="en-US" dirty="0" err="1" smtClean="0"/>
            <a:t>tiêu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nghĩa</a:t>
          </a:r>
          <a:r>
            <a:rPr lang="en-US" dirty="0" smtClean="0"/>
            <a:t> </a:t>
          </a:r>
          <a:r>
            <a:rPr lang="en-US" dirty="0" err="1" smtClean="0"/>
            <a:t>xã</a:t>
          </a:r>
          <a:r>
            <a:rPr lang="en-US" dirty="0" smtClean="0"/>
            <a:t> </a:t>
          </a:r>
          <a:r>
            <a:rPr lang="en-US" dirty="0" err="1" smtClean="0"/>
            <a:t>hội</a:t>
          </a:r>
          <a:r>
            <a:rPr lang="en-US" dirty="0" smtClean="0"/>
            <a:t>: </a:t>
          </a:r>
          <a:r>
            <a:rPr lang="en-US" dirty="0" err="1" smtClean="0"/>
            <a:t>giải</a:t>
          </a:r>
          <a:r>
            <a:rPr lang="en-US" dirty="0" smtClean="0"/>
            <a:t> </a:t>
          </a:r>
          <a:r>
            <a:rPr lang="en-US" dirty="0" err="1" smtClean="0"/>
            <a:t>phóng</a:t>
          </a:r>
          <a:r>
            <a:rPr lang="en-US" dirty="0" smtClean="0"/>
            <a:t> </a:t>
          </a:r>
          <a:r>
            <a:rPr lang="en-US" dirty="0" err="1" smtClean="0"/>
            <a:t>dân</a:t>
          </a:r>
          <a:r>
            <a:rPr lang="en-US" dirty="0" smtClean="0"/>
            <a:t> </a:t>
          </a:r>
          <a:r>
            <a:rPr lang="en-US" dirty="0" err="1" smtClean="0"/>
            <a:t>tộc</a:t>
          </a:r>
          <a:r>
            <a:rPr lang="en-US" dirty="0" smtClean="0"/>
            <a:t>, </a:t>
          </a:r>
          <a:r>
            <a:rPr lang="en-US" dirty="0" err="1" smtClean="0"/>
            <a:t>giải</a:t>
          </a:r>
          <a:r>
            <a:rPr lang="en-US" dirty="0" smtClean="0"/>
            <a:t> </a:t>
          </a:r>
          <a:r>
            <a:rPr lang="en-US" dirty="0" err="1" smtClean="0"/>
            <a:t>phóng</a:t>
          </a:r>
          <a:r>
            <a:rPr lang="en-US" dirty="0" smtClean="0"/>
            <a:t> </a:t>
          </a:r>
          <a:r>
            <a:rPr lang="en-US" dirty="0" err="1" smtClean="0"/>
            <a:t>giai</a:t>
          </a:r>
          <a:r>
            <a:rPr lang="en-US" dirty="0" smtClean="0"/>
            <a:t> </a:t>
          </a:r>
          <a:r>
            <a:rPr lang="en-US" dirty="0" err="1" smtClean="0"/>
            <a:t>cấp</a:t>
          </a:r>
          <a:r>
            <a:rPr lang="en-US" dirty="0" smtClean="0"/>
            <a:t>, </a:t>
          </a:r>
          <a:r>
            <a:rPr lang="en-US" dirty="0" err="1" smtClean="0"/>
            <a:t>giải</a:t>
          </a:r>
          <a:r>
            <a:rPr lang="en-US" dirty="0" smtClean="0"/>
            <a:t> </a:t>
          </a:r>
          <a:r>
            <a:rPr lang="en-US" dirty="0" err="1" smtClean="0"/>
            <a:t>phóng</a:t>
          </a:r>
          <a:r>
            <a:rPr lang="en-US" dirty="0" smtClean="0"/>
            <a:t> con </a:t>
          </a:r>
          <a:r>
            <a:rPr lang="en-US" dirty="0" err="1" smtClean="0"/>
            <a:t>người</a:t>
          </a:r>
          <a:r>
            <a:rPr lang="en-US" dirty="0" smtClean="0"/>
            <a:t>, </a:t>
          </a:r>
          <a:r>
            <a:rPr lang="en-US" dirty="0" err="1" smtClean="0"/>
            <a:t>bảo</a:t>
          </a:r>
          <a:r>
            <a:rPr lang="en-US" dirty="0" smtClean="0"/>
            <a:t> </a:t>
          </a:r>
          <a:r>
            <a:rPr lang="en-US" dirty="0" err="1" smtClean="0"/>
            <a:t>đảm</a:t>
          </a:r>
          <a:r>
            <a:rPr lang="en-US" dirty="0" smtClean="0"/>
            <a:t> </a:t>
          </a:r>
          <a:r>
            <a:rPr lang="en-US" dirty="0" err="1" smtClean="0"/>
            <a:t>để</a:t>
          </a:r>
          <a:r>
            <a:rPr lang="en-US" dirty="0" smtClean="0"/>
            <a:t> con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thực</a:t>
          </a:r>
          <a:r>
            <a:rPr lang="en-US" dirty="0" smtClean="0"/>
            <a:t> </a:t>
          </a:r>
          <a:r>
            <a:rPr lang="en-US" dirty="0" err="1" smtClean="0"/>
            <a:t>sự</a:t>
          </a:r>
          <a:r>
            <a:rPr lang="en-US" dirty="0" smtClean="0"/>
            <a:t> </a:t>
          </a:r>
          <a:r>
            <a:rPr lang="en-US" dirty="0" err="1" smtClean="0"/>
            <a:t>làm</a:t>
          </a:r>
          <a:r>
            <a:rPr lang="en-US" dirty="0" smtClean="0"/>
            <a:t> </a:t>
          </a:r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xã</a:t>
          </a:r>
          <a:r>
            <a:rPr lang="en-US" dirty="0" smtClean="0"/>
            <a:t> </a:t>
          </a:r>
          <a:r>
            <a:rPr lang="en-US" dirty="0" err="1" smtClean="0"/>
            <a:t>hội</a:t>
          </a:r>
          <a:endParaRPr lang="en-US" dirty="0"/>
        </a:p>
      </dgm:t>
    </dgm:pt>
    <dgm:pt modelId="{53107175-C578-487E-A253-91F87B404146}" cxnId="{95B8DE27-0247-4F52-A74F-DB648F7E0120}" type="parTrans">
      <dgm:prSet/>
      <dgm:spPr/>
      <dgm:t>
        <a:bodyPr/>
        <a:lstStyle/>
        <a:p>
          <a:endParaRPr lang="en-US"/>
        </a:p>
      </dgm:t>
    </dgm:pt>
    <dgm:pt modelId="{64DD906C-EBF2-43A9-9231-3236B5BE659D}" cxnId="{95B8DE27-0247-4F52-A74F-DB648F7E0120}" type="sibTrans">
      <dgm:prSet/>
      <dgm:spPr/>
      <dgm:t>
        <a:bodyPr/>
        <a:lstStyle/>
        <a:p>
          <a:endParaRPr lang="en-US"/>
        </a:p>
      </dgm:t>
    </dgm:pt>
    <dgm:pt modelId="{627347EB-BE5C-4962-BEAF-9FCD3AD6F970}">
      <dgm:prSet/>
      <dgm:spPr/>
      <dgm:t>
        <a:bodyPr/>
        <a:lstStyle/>
        <a:p>
          <a:pPr algn="just" rtl="0"/>
          <a:r>
            <a:rPr lang="en-US" dirty="0" err="1" smtClean="0"/>
            <a:t>Dân</a:t>
          </a:r>
          <a:r>
            <a:rPr lang="en-US" dirty="0" smtClean="0"/>
            <a:t> </a:t>
          </a:r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r>
            <a:rPr lang="en-US" dirty="0" smtClean="0"/>
            <a:t> </a:t>
          </a:r>
          <a:r>
            <a:rPr lang="en-US" dirty="0" err="1" smtClean="0"/>
            <a:t>lực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sự</a:t>
          </a:r>
          <a:r>
            <a:rPr lang="en-US" dirty="0" smtClean="0"/>
            <a:t> </a:t>
          </a:r>
          <a:r>
            <a:rPr lang="en-US" dirty="0" err="1" smtClean="0"/>
            <a:t>phát</a:t>
          </a:r>
          <a:r>
            <a:rPr lang="en-US" dirty="0" smtClean="0"/>
            <a:t> </a:t>
          </a:r>
          <a:r>
            <a:rPr lang="en-US" dirty="0" err="1" smtClean="0"/>
            <a:t>triển</a:t>
          </a:r>
          <a:r>
            <a:rPr lang="en-US" dirty="0" smtClean="0"/>
            <a:t> </a:t>
          </a:r>
          <a:r>
            <a:rPr lang="en-US" dirty="0" err="1" smtClean="0"/>
            <a:t>xã</a:t>
          </a:r>
          <a:r>
            <a:rPr lang="en-US" dirty="0" smtClean="0"/>
            <a:t> </a:t>
          </a:r>
          <a:r>
            <a:rPr lang="en-US" dirty="0" err="1" smtClean="0"/>
            <a:t>hội</a:t>
          </a:r>
          <a:r>
            <a:rPr lang="en-US" dirty="0" smtClean="0"/>
            <a:t>: </a:t>
          </a:r>
          <a:r>
            <a:rPr lang="en-US" dirty="0" err="1" smtClean="0"/>
            <a:t>dân</a:t>
          </a:r>
          <a:r>
            <a:rPr lang="en-US" dirty="0" smtClean="0"/>
            <a:t> </a:t>
          </a:r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hóa</a:t>
          </a:r>
          <a:r>
            <a:rPr lang="en-US" dirty="0" smtClean="0"/>
            <a:t> </a:t>
          </a:r>
          <a:r>
            <a:rPr lang="en-US" dirty="0" err="1" smtClean="0"/>
            <a:t>đời</a:t>
          </a:r>
          <a:r>
            <a:rPr lang="en-US" dirty="0" smtClean="0"/>
            <a:t> </a:t>
          </a:r>
          <a:r>
            <a:rPr lang="en-US" dirty="0" err="1" smtClean="0"/>
            <a:t>sống</a:t>
          </a:r>
          <a:r>
            <a:rPr lang="en-US" dirty="0" smtClean="0"/>
            <a:t> </a:t>
          </a:r>
          <a:r>
            <a:rPr lang="en-US" dirty="0" err="1" smtClean="0"/>
            <a:t>xã</a:t>
          </a:r>
          <a:r>
            <a:rPr lang="en-US" dirty="0" smtClean="0"/>
            <a:t> </a:t>
          </a:r>
          <a:r>
            <a:rPr lang="en-US" dirty="0" err="1" smtClean="0"/>
            <a:t>hội</a:t>
          </a:r>
          <a:r>
            <a:rPr lang="en-US" dirty="0" smtClean="0"/>
            <a:t> </a:t>
          </a:r>
          <a:r>
            <a:rPr lang="en-US" dirty="0" err="1" smtClean="0"/>
            <a:t>sẽ</a:t>
          </a:r>
          <a:r>
            <a:rPr lang="en-US" dirty="0" smtClean="0"/>
            <a:t> </a:t>
          </a:r>
          <a:r>
            <a:rPr lang="en-US" dirty="0" err="1" smtClean="0"/>
            <a:t>phát</a:t>
          </a:r>
          <a:r>
            <a:rPr lang="en-US" dirty="0" smtClean="0"/>
            <a:t> </a:t>
          </a:r>
          <a:r>
            <a:rPr lang="en-US" dirty="0" err="1" smtClean="0"/>
            <a:t>huy</a:t>
          </a:r>
          <a:r>
            <a:rPr lang="en-US" dirty="0" smtClean="0"/>
            <a:t> </a:t>
          </a:r>
          <a:r>
            <a:rPr lang="en-US" dirty="0" err="1" smtClean="0"/>
            <a:t>tính</a:t>
          </a:r>
          <a:r>
            <a:rPr lang="en-US" dirty="0" smtClean="0"/>
            <a:t> </a:t>
          </a:r>
          <a:r>
            <a:rPr lang="en-US" dirty="0" err="1" smtClean="0"/>
            <a:t>tích</a:t>
          </a:r>
          <a:r>
            <a:rPr lang="en-US" dirty="0" smtClean="0"/>
            <a:t> </a:t>
          </a:r>
          <a:r>
            <a:rPr lang="en-US" dirty="0" err="1" smtClean="0"/>
            <a:t>cực</a:t>
          </a:r>
          <a:r>
            <a:rPr lang="en-US" dirty="0" smtClean="0"/>
            <a:t>, </a:t>
          </a:r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r>
            <a:rPr lang="en-US" dirty="0" smtClean="0"/>
            <a:t> </a:t>
          </a:r>
          <a:r>
            <a:rPr lang="en-US" dirty="0" err="1" smtClean="0"/>
            <a:t>tự</a:t>
          </a:r>
          <a:r>
            <a:rPr lang="en-US" dirty="0" smtClean="0"/>
            <a:t> </a:t>
          </a:r>
          <a:r>
            <a:rPr lang="en-US" dirty="0" err="1" smtClean="0"/>
            <a:t>giác</a:t>
          </a:r>
          <a:r>
            <a:rPr lang="en-US" dirty="0" smtClean="0"/>
            <a:t>, </a:t>
          </a:r>
          <a:r>
            <a:rPr lang="en-US" dirty="0" err="1" smtClean="0"/>
            <a:t>giúp</a:t>
          </a:r>
          <a:r>
            <a:rPr lang="en-US" dirty="0" smtClean="0"/>
            <a:t> </a:t>
          </a:r>
          <a:r>
            <a:rPr lang="en-US" dirty="0" err="1" smtClean="0"/>
            <a:t>tiềm</a:t>
          </a:r>
          <a:r>
            <a:rPr lang="en-US" dirty="0" smtClean="0"/>
            <a:t> </a:t>
          </a:r>
          <a:r>
            <a:rPr lang="en-US" dirty="0" err="1" smtClean="0"/>
            <a:t>năng</a:t>
          </a:r>
          <a:r>
            <a:rPr lang="en-US" dirty="0" smtClean="0"/>
            <a:t> </a:t>
          </a:r>
          <a:r>
            <a:rPr lang="en-US" dirty="0" err="1" smtClean="0"/>
            <a:t>sáng</a:t>
          </a:r>
          <a:r>
            <a:rPr lang="en-US" dirty="0" smtClean="0"/>
            <a:t> </a:t>
          </a:r>
          <a:r>
            <a:rPr lang="en-US" dirty="0" err="1" smtClean="0"/>
            <a:t>tạo</a:t>
          </a:r>
          <a:r>
            <a:rPr lang="en-US" dirty="0" smtClean="0"/>
            <a:t> </a:t>
          </a:r>
          <a:r>
            <a:rPr lang="en-US" dirty="0" err="1" smtClean="0"/>
            <a:t>tự</a:t>
          </a:r>
          <a:r>
            <a:rPr lang="en-US" dirty="0" smtClean="0"/>
            <a:t> do </a:t>
          </a:r>
          <a:r>
            <a:rPr lang="en-US" dirty="0" err="1" smtClean="0"/>
            <a:t>phát</a:t>
          </a:r>
          <a:r>
            <a:rPr lang="en-US" dirty="0" smtClean="0"/>
            <a:t> </a:t>
          </a:r>
          <a:r>
            <a:rPr lang="en-US" dirty="0" err="1" smtClean="0"/>
            <a:t>triển</a:t>
          </a:r>
          <a:r>
            <a:rPr lang="en-US" dirty="0" smtClean="0"/>
            <a:t>….</a:t>
          </a:r>
          <a:endParaRPr lang="en-US" dirty="0"/>
        </a:p>
      </dgm:t>
    </dgm:pt>
    <dgm:pt modelId="{B7227CDA-5C8A-4A96-8EC6-A9708B23B9A7}" cxnId="{2A32AEC5-35AD-41B6-AA70-CAFF26AAFF4A}" type="parTrans">
      <dgm:prSet/>
      <dgm:spPr/>
      <dgm:t>
        <a:bodyPr/>
        <a:lstStyle/>
        <a:p>
          <a:endParaRPr lang="en-US"/>
        </a:p>
      </dgm:t>
    </dgm:pt>
    <dgm:pt modelId="{DE8F7E87-8418-412F-A2D2-0F21D7242C00}" cxnId="{2A32AEC5-35AD-41B6-AA70-CAFF26AAFF4A}" type="sibTrans">
      <dgm:prSet/>
      <dgm:spPr/>
      <dgm:t>
        <a:bodyPr/>
        <a:lstStyle/>
        <a:p>
          <a:endParaRPr lang="en-US"/>
        </a:p>
      </dgm:t>
    </dgm:pt>
    <dgm:pt modelId="{76AB19E4-1072-4A29-B925-2B0FDB78342E}" type="pres">
      <dgm:prSet presAssocID="{007F1E77-52F5-4794-9379-13DF9AAF24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4A9B1-B2AE-41C4-AD2D-9087CC1FB0B2}" type="pres">
      <dgm:prSet presAssocID="{937F1A8A-6970-4CBB-9AA5-42C6630B805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29B89-B082-4C71-8B93-320142E8BD1D}" type="pres">
      <dgm:prSet presAssocID="{64DD906C-EBF2-43A9-9231-3236B5BE659D}" presName="spacer" presStyleCnt="0"/>
      <dgm:spPr/>
    </dgm:pt>
    <dgm:pt modelId="{9175E143-6131-41EC-AA25-77B35A318248}" type="pres">
      <dgm:prSet presAssocID="{627347EB-BE5C-4962-BEAF-9FCD3AD6F9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0F72D-321D-478C-8A6F-2F7FCABBF484}" type="presOf" srcId="{627347EB-BE5C-4962-BEAF-9FCD3AD6F970}" destId="{9175E143-6131-41EC-AA25-77B35A318248}" srcOrd="0" destOrd="0" presId="urn:microsoft.com/office/officeart/2005/8/layout/vList2"/>
    <dgm:cxn modelId="{95B8DE27-0247-4F52-A74F-DB648F7E0120}" srcId="{007F1E77-52F5-4794-9379-13DF9AAF248C}" destId="{937F1A8A-6970-4CBB-9AA5-42C6630B8055}" srcOrd="0" destOrd="0" parTransId="{53107175-C578-487E-A253-91F87B404146}" sibTransId="{64DD906C-EBF2-43A9-9231-3236B5BE659D}"/>
    <dgm:cxn modelId="{2564DD8D-1E0C-4E04-B018-DEE3933322EF}" type="presOf" srcId="{007F1E77-52F5-4794-9379-13DF9AAF248C}" destId="{76AB19E4-1072-4A29-B925-2B0FDB78342E}" srcOrd="0" destOrd="0" presId="urn:microsoft.com/office/officeart/2005/8/layout/vList2"/>
    <dgm:cxn modelId="{3B192E89-A250-4189-BDA2-55BA8062233B}" type="presOf" srcId="{937F1A8A-6970-4CBB-9AA5-42C6630B8055}" destId="{B3E4A9B1-B2AE-41C4-AD2D-9087CC1FB0B2}" srcOrd="0" destOrd="0" presId="urn:microsoft.com/office/officeart/2005/8/layout/vList2"/>
    <dgm:cxn modelId="{2A32AEC5-35AD-41B6-AA70-CAFF26AAFF4A}" srcId="{007F1E77-52F5-4794-9379-13DF9AAF248C}" destId="{627347EB-BE5C-4962-BEAF-9FCD3AD6F970}" srcOrd="1" destOrd="0" parTransId="{B7227CDA-5C8A-4A96-8EC6-A9708B23B9A7}" sibTransId="{DE8F7E87-8418-412F-A2D2-0F21D7242C00}"/>
    <dgm:cxn modelId="{02A1673F-79FA-4544-AB90-D214164D0E01}" type="presParOf" srcId="{76AB19E4-1072-4A29-B925-2B0FDB78342E}" destId="{B3E4A9B1-B2AE-41C4-AD2D-9087CC1FB0B2}" srcOrd="0" destOrd="0" presId="urn:microsoft.com/office/officeart/2005/8/layout/vList2"/>
    <dgm:cxn modelId="{5B1BF72C-462F-433C-B4C6-38A2FB707355}" type="presParOf" srcId="{76AB19E4-1072-4A29-B925-2B0FDB78342E}" destId="{A3329B89-B082-4C71-8B93-320142E8BD1D}" srcOrd="1" destOrd="0" presId="urn:microsoft.com/office/officeart/2005/8/layout/vList2"/>
    <dgm:cxn modelId="{64C8B8A6-9855-4A75-ABB1-F6368592FBA0}" type="presParOf" srcId="{76AB19E4-1072-4A29-B925-2B0FDB78342E}" destId="{9175E143-6131-41EC-AA25-77B35A3182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3B2DDB6F-1673-41D6-88C1-BC6727385669}">
      <dsp:nvSpPr>
        <dsp:cNvPr id="3" name="Right Arrow 2"/>
        <dsp:cNvSpPr/>
      </dsp:nvSpPr>
      <dsp:spPr bwMode="white">
        <a:xfrm>
          <a:off x="788670" y="0"/>
          <a:ext cx="8938260" cy="4351338"/>
        </a:xfrm>
        <a:prstGeom prst="rightArrow">
          <a:avLst/>
        </a:prstGeom>
        <a:sp3d z="-190500" extrusionH="12700" prstMaterial="plastic">
          <a:bevelT w="50800" h="50800"/>
        </a:sp3d>
      </dsp:spPr>
      <dsp:style>
        <a:lnRef idx="0">
          <a:schemeClr val="accent1"/>
        </a:lnRef>
        <a:fillRef idx="3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788670" y="0"/>
        <a:ext cx="8938260" cy="4351338"/>
      </dsp:txXfrm>
    </dsp:sp>
    <dsp:sp modelId="{DBD77B4C-E925-469C-AC30-82A9F53B88AB}">
      <dsp:nvSpPr>
        <dsp:cNvPr id="4" name="Rounded Rectangle 3"/>
        <dsp:cNvSpPr/>
      </dsp:nvSpPr>
      <dsp:spPr bwMode="white">
        <a:xfrm>
          <a:off x="1840230" y="1305401"/>
          <a:ext cx="3154680" cy="1740535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b="1" dirty="0" smtClean="0"/>
            <a:t>1. </a:t>
          </a:r>
          <a:r>
            <a:rPr lang="en-US" b="1" dirty="0" err="1" smtClean="0"/>
            <a:t>Quan</a:t>
          </a:r>
          <a:r>
            <a:rPr lang="en-US" b="1" dirty="0" smtClean="0"/>
            <a:t> </a:t>
          </a:r>
          <a:r>
            <a:rPr lang="en-US" b="1" dirty="0" err="1" smtClean="0"/>
            <a:t>điểm</a:t>
          </a:r>
          <a:r>
            <a:rPr lang="en-US" b="1" dirty="0" smtClean="0"/>
            <a:t> </a:t>
          </a:r>
          <a:r>
            <a:rPr lang="en-US" b="1" dirty="0" err="1" smtClean="0"/>
            <a:t>của</a:t>
          </a:r>
          <a:r>
            <a:rPr lang="en-US" b="1" dirty="0" smtClean="0"/>
            <a:t> </a:t>
          </a:r>
          <a:r>
            <a:rPr lang="en-US" b="1" dirty="0" err="1" smtClean="0"/>
            <a:t>Đảng</a:t>
          </a:r>
          <a:r>
            <a:rPr lang="en-US" b="1" dirty="0" smtClean="0"/>
            <a:t> </a:t>
          </a:r>
          <a:endParaRPr lang="en-US" b="1" dirty="0" smtClean="0"/>
        </a:p>
        <a:p>
          <a:pPr lvl="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b="1" dirty="0" err="1" smtClean="0"/>
            <a:t>về</a:t>
          </a:r>
          <a:r>
            <a:rPr lang="en-US" b="1" dirty="0" smtClean="0"/>
            <a:t> </a:t>
          </a:r>
          <a:r>
            <a:rPr lang="en-US" b="1" dirty="0" err="1" smtClean="0"/>
            <a:t>phát</a:t>
          </a:r>
          <a:r>
            <a:rPr lang="en-US" b="1" dirty="0" smtClean="0"/>
            <a:t> </a:t>
          </a:r>
          <a:r>
            <a:rPr lang="en-US" b="1" dirty="0" err="1" smtClean="0"/>
            <a:t>huy</a:t>
          </a:r>
          <a:r>
            <a:rPr lang="en-US" b="1" dirty="0" smtClean="0"/>
            <a:t> </a:t>
          </a:r>
          <a:r>
            <a:rPr lang="en-US" b="1" dirty="0" err="1" smtClean="0"/>
            <a:t>sức</a:t>
          </a:r>
          <a:r>
            <a:rPr lang="en-US" b="1" dirty="0" smtClean="0"/>
            <a:t> </a:t>
          </a:r>
          <a:r>
            <a:rPr lang="en-US" b="1" dirty="0" err="1" smtClean="0"/>
            <a:t>mạnh</a:t>
          </a:r>
          <a:r>
            <a:rPr lang="en-US" b="1" dirty="0" smtClean="0"/>
            <a:t> </a:t>
          </a:r>
          <a:r>
            <a:rPr lang="en-US" b="1" dirty="0" err="1" smtClean="0"/>
            <a:t>đại</a:t>
          </a:r>
          <a:r>
            <a:rPr lang="en-US" b="1" dirty="0" smtClean="0"/>
            <a:t> </a:t>
          </a:r>
          <a:r>
            <a:rPr lang="en-US" b="1" dirty="0" err="1" smtClean="0"/>
            <a:t>đoàn</a:t>
          </a:r>
          <a:r>
            <a:rPr lang="en-US" b="1" dirty="0" smtClean="0"/>
            <a:t> </a:t>
          </a:r>
          <a:r>
            <a:rPr lang="en-US" b="1" dirty="0" err="1" smtClean="0"/>
            <a:t>kết</a:t>
          </a:r>
          <a:r>
            <a:rPr lang="en-US" b="1" dirty="0" smtClean="0"/>
            <a:t> </a:t>
          </a:r>
          <a:r>
            <a:rPr lang="en-US" b="1" dirty="0" err="1" smtClean="0"/>
            <a:t>toàn</a:t>
          </a:r>
          <a:r>
            <a:rPr lang="en-US" b="1" dirty="0" smtClean="0"/>
            <a:t> </a:t>
          </a:r>
          <a:r>
            <a:rPr lang="en-US" b="1" dirty="0" err="1" smtClean="0"/>
            <a:t>dân</a:t>
          </a:r>
          <a:r>
            <a:rPr lang="en-US" b="1" dirty="0" smtClean="0"/>
            <a:t> </a:t>
          </a:r>
          <a:r>
            <a:rPr lang="en-US" b="1" dirty="0" err="1" smtClean="0"/>
            <a:t>tộc</a:t>
          </a:r>
          <a:r>
            <a:rPr lang="en-US" b="1" dirty="0" smtClean="0"/>
            <a:t> </a:t>
          </a:r>
          <a:endParaRPr lang="en-US" dirty="0"/>
        </a:p>
      </dsp:txBody>
      <dsp:txXfrm>
        <a:off x="1840230" y="1305401"/>
        <a:ext cx="3154680" cy="1740535"/>
      </dsp:txXfrm>
    </dsp:sp>
    <dsp:sp modelId="{52AD2F11-0036-4157-8FC4-7E727EF112D0}">
      <dsp:nvSpPr>
        <dsp:cNvPr id="5" name="Rounded Rectangle 4"/>
        <dsp:cNvSpPr/>
      </dsp:nvSpPr>
      <dsp:spPr bwMode="white">
        <a:xfrm>
          <a:off x="5520690" y="1305401"/>
          <a:ext cx="3154680" cy="1740535"/>
        </a:xfrm>
        <a:prstGeom prst="roundRect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2. </a:t>
          </a:r>
          <a:r>
            <a:rPr lang="en-US" b="1" dirty="0" err="1" smtClean="0"/>
            <a:t>Nhiệm</a:t>
          </a:r>
          <a:r>
            <a:rPr lang="en-US" b="1" dirty="0" smtClean="0"/>
            <a:t> </a:t>
          </a:r>
          <a:r>
            <a:rPr lang="en-US" b="1" dirty="0" err="1" smtClean="0"/>
            <a:t>vụ</a:t>
          </a:r>
          <a:r>
            <a:rPr lang="en-US" b="1" dirty="0" smtClean="0"/>
            <a:t>, </a:t>
          </a:r>
          <a:r>
            <a:rPr lang="en-US" b="1" dirty="0" err="1" smtClean="0"/>
            <a:t>giải</a:t>
          </a:r>
          <a:r>
            <a:rPr lang="en-US" b="1" dirty="0" smtClean="0"/>
            <a:t> </a:t>
          </a:r>
          <a:r>
            <a:rPr lang="en-US" b="1" dirty="0" err="1" smtClean="0"/>
            <a:t>pháp</a:t>
          </a:r>
          <a:r>
            <a:rPr lang="en-US" b="1" dirty="0" smtClean="0"/>
            <a:t> </a:t>
          </a:r>
          <a:r>
            <a:rPr lang="en-US" b="1" dirty="0" err="1" smtClean="0"/>
            <a:t>phát</a:t>
          </a:r>
          <a:r>
            <a:rPr lang="en-US" b="1" dirty="0" smtClean="0"/>
            <a:t> </a:t>
          </a:r>
          <a:r>
            <a:rPr lang="en-US" b="1" dirty="0" err="1" smtClean="0"/>
            <a:t>huy</a:t>
          </a:r>
          <a:r>
            <a:rPr lang="en-US" b="1" dirty="0" smtClean="0"/>
            <a:t> </a:t>
          </a:r>
          <a:r>
            <a:rPr lang="en-US" b="1" dirty="0" err="1" smtClean="0"/>
            <a:t>sức</a:t>
          </a:r>
          <a:r>
            <a:rPr lang="en-US" b="1" dirty="0" smtClean="0"/>
            <a:t> </a:t>
          </a:r>
          <a:r>
            <a:rPr lang="en-US" b="1" dirty="0" err="1" smtClean="0"/>
            <a:t>mạnh</a:t>
          </a:r>
          <a:r>
            <a:rPr lang="en-US" b="1" dirty="0" smtClean="0"/>
            <a:t> </a:t>
          </a:r>
          <a:r>
            <a:rPr lang="en-US" b="1" dirty="0" err="1" smtClean="0"/>
            <a:t>đại</a:t>
          </a:r>
          <a:r>
            <a:rPr lang="en-US" b="1" dirty="0" smtClean="0"/>
            <a:t> </a:t>
          </a:r>
          <a:r>
            <a:rPr lang="en-US" b="1" dirty="0" err="1" smtClean="0"/>
            <a:t>đoàn</a:t>
          </a:r>
          <a:r>
            <a:rPr lang="en-US" b="1" dirty="0" smtClean="0"/>
            <a:t> </a:t>
          </a:r>
          <a:r>
            <a:rPr lang="en-US" b="1" dirty="0" err="1" smtClean="0"/>
            <a:t>kết</a:t>
          </a:r>
          <a:r>
            <a:rPr lang="en-US" b="1" dirty="0" smtClean="0"/>
            <a:t> </a:t>
          </a:r>
          <a:r>
            <a:rPr lang="en-US" b="1" dirty="0" err="1" smtClean="0"/>
            <a:t>toàn</a:t>
          </a:r>
          <a:r>
            <a:rPr lang="en-US" b="1" dirty="0" smtClean="0"/>
            <a:t> </a:t>
          </a:r>
          <a:r>
            <a:rPr lang="en-US" b="1" dirty="0" err="1" smtClean="0"/>
            <a:t>dân</a:t>
          </a:r>
          <a:r>
            <a:rPr lang="en-US" b="1" dirty="0" smtClean="0"/>
            <a:t> </a:t>
          </a:r>
          <a:r>
            <a:rPr lang="en-US" b="1" dirty="0" err="1" smtClean="0"/>
            <a:t>tộc</a:t>
          </a:r>
          <a:r>
            <a:rPr lang="en-US" b="1" dirty="0" smtClean="0"/>
            <a:t> </a:t>
          </a:r>
          <a:r>
            <a:rPr lang="en-US" b="1" dirty="0" err="1" smtClean="0"/>
            <a:t>trong</a:t>
          </a:r>
          <a:r>
            <a:rPr lang="en-US" b="1" dirty="0" smtClean="0"/>
            <a:t> </a:t>
          </a:r>
          <a:r>
            <a:rPr lang="en-US" b="1" dirty="0" err="1" smtClean="0"/>
            <a:t>giai</a:t>
          </a:r>
          <a:r>
            <a:rPr lang="en-US" b="1" dirty="0" smtClean="0"/>
            <a:t> </a:t>
          </a:r>
          <a:r>
            <a:rPr lang="en-US" b="1" dirty="0" err="1" smtClean="0"/>
            <a:t>đoạn</a:t>
          </a:r>
          <a:r>
            <a:rPr lang="en-US" b="1" dirty="0" smtClean="0"/>
            <a:t> </a:t>
          </a:r>
          <a:r>
            <a:rPr lang="en-US" b="1" dirty="0" err="1" smtClean="0"/>
            <a:t>hiện</a:t>
          </a:r>
          <a:r>
            <a:rPr lang="en-US" b="1" dirty="0" smtClean="0"/>
            <a:t> nay</a:t>
          </a:r>
          <a:endParaRPr lang="en-US" dirty="0"/>
        </a:p>
      </dsp:txBody>
      <dsp:txXfrm>
        <a:off x="5520690" y="1305401"/>
        <a:ext cx="3154680" cy="17405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1E3D9-4D22-47D4-9A5E-D4F6BA2D5857}">
      <dsp:nvSpPr>
        <dsp:cNvPr id="0" name=""/>
        <dsp:cNvSpPr/>
      </dsp:nvSpPr>
      <dsp:spPr>
        <a:xfrm>
          <a:off x="1354331" y="845"/>
          <a:ext cx="2960627" cy="117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/>
            <a:t>Dân</a:t>
          </a:r>
          <a:r>
            <a:rPr lang="en-US" sz="2900" b="1" kern="1200" dirty="0" smtClean="0"/>
            <a:t> </a:t>
          </a:r>
          <a:r>
            <a:rPr lang="en-US" sz="2900" b="1" kern="1200" dirty="0" err="1" smtClean="0"/>
            <a:t>chủ</a:t>
          </a:r>
          <a:r>
            <a:rPr lang="en-US" sz="2900" b="1" kern="1200" dirty="0" smtClean="0"/>
            <a:t> </a:t>
          </a:r>
          <a:r>
            <a:rPr lang="en-US" sz="2900" b="1" kern="1200" dirty="0" err="1" smtClean="0"/>
            <a:t>trực</a:t>
          </a:r>
          <a:r>
            <a:rPr lang="en-US" sz="2900" b="1" kern="1200" dirty="0" smtClean="0"/>
            <a:t> </a:t>
          </a:r>
          <a:r>
            <a:rPr lang="en-US" sz="2900" b="1" kern="1200" dirty="0" err="1" smtClean="0"/>
            <a:t>tiếp</a:t>
          </a:r>
          <a:endParaRPr lang="en-US" sz="2900" b="1" kern="1200" dirty="0"/>
        </a:p>
      </dsp:txBody>
      <dsp:txXfrm>
        <a:off x="1354331" y="845"/>
        <a:ext cx="2960627" cy="1173966"/>
      </dsp:txXfrm>
    </dsp:sp>
    <dsp:sp modelId="{00AD65BD-3DD0-42BF-9575-A265F3CC541E}">
      <dsp:nvSpPr>
        <dsp:cNvPr id="0" name=""/>
        <dsp:cNvSpPr/>
      </dsp:nvSpPr>
      <dsp:spPr>
        <a:xfrm>
          <a:off x="4901942" y="845"/>
          <a:ext cx="2920383" cy="117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/>
            <a:t>Dân</a:t>
          </a:r>
          <a:r>
            <a:rPr lang="en-US" sz="2900" b="1" kern="1200" dirty="0" smtClean="0"/>
            <a:t> </a:t>
          </a:r>
          <a:r>
            <a:rPr lang="en-US" sz="2900" b="1" kern="1200" dirty="0" err="1" smtClean="0"/>
            <a:t>chủ</a:t>
          </a:r>
          <a:r>
            <a:rPr lang="en-US" sz="2900" b="1" kern="1200" dirty="0" smtClean="0"/>
            <a:t> </a:t>
          </a:r>
          <a:r>
            <a:rPr lang="en-US" sz="2900" b="1" kern="1200" dirty="0" err="1" smtClean="0"/>
            <a:t>gián</a:t>
          </a:r>
          <a:r>
            <a:rPr lang="en-US" sz="2900" b="1" kern="1200" dirty="0" smtClean="0"/>
            <a:t> </a:t>
          </a:r>
          <a:r>
            <a:rPr lang="en-US" sz="2900" b="1" kern="1200" dirty="0" err="1" smtClean="0"/>
            <a:t>tiếp</a:t>
          </a:r>
          <a:r>
            <a:rPr lang="en-US" sz="2900" b="1" kern="1200" dirty="0" smtClean="0"/>
            <a:t> </a:t>
          </a:r>
          <a:r>
            <a:rPr lang="en-US" sz="2900" kern="1200" dirty="0" smtClean="0"/>
            <a:t>(</a:t>
          </a:r>
          <a:r>
            <a:rPr lang="en-US" sz="2900" kern="1200" dirty="0" err="1" smtClean="0"/>
            <a:t>dân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chủ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đại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diện</a:t>
          </a:r>
          <a:r>
            <a:rPr lang="en-US" sz="2900" kern="1200" dirty="0" smtClean="0"/>
            <a:t>)</a:t>
          </a:r>
          <a:endParaRPr lang="en-US" sz="2900" kern="1200" dirty="0"/>
        </a:p>
      </dsp:txBody>
      <dsp:txXfrm>
        <a:off x="4901942" y="845"/>
        <a:ext cx="2920383" cy="11739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CD687-D530-4226-8953-D02CB1143092}">
      <dsp:nvSpPr>
        <dsp:cNvPr id="0" name=""/>
        <dsp:cNvSpPr/>
      </dsp:nvSpPr>
      <dsp:spPr>
        <a:xfrm>
          <a:off x="0" y="2002"/>
          <a:ext cx="11379200" cy="85915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Tôn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đảm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trách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endParaRPr lang="en-US" sz="25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02"/>
        <a:ext cx="11379200" cy="859150"/>
      </dsp:txXfrm>
    </dsp:sp>
    <dsp:sp modelId="{579C809C-0532-4DE2-BFE5-4768CABC348A}">
      <dsp:nvSpPr>
        <dsp:cNvPr id="0" name=""/>
        <dsp:cNvSpPr/>
      </dsp:nvSpPr>
      <dsp:spPr>
        <a:xfrm>
          <a:off x="0" y="874048"/>
          <a:ext cx="11379200" cy="85915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môi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đóng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góp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ngay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endParaRPr lang="en-US" sz="25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74048"/>
        <a:ext cx="11379200" cy="859150"/>
      </dsp:txXfrm>
    </dsp:sp>
    <dsp:sp modelId="{5E3A275B-D684-4D11-93DA-643771959991}">
      <dsp:nvSpPr>
        <dsp:cNvPr id="0" name=""/>
        <dsp:cNvSpPr/>
      </dsp:nvSpPr>
      <dsp:spPr>
        <a:xfrm>
          <a:off x="0" y="1746093"/>
          <a:ext cx="11379200" cy="85915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Đảng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endParaRPr lang="en-US" sz="25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46093"/>
        <a:ext cx="11379200" cy="859150"/>
      </dsp:txXfrm>
    </dsp:sp>
    <dsp:sp modelId="{86320315-4EEF-4093-93DA-17733B633909}">
      <dsp:nvSpPr>
        <dsp:cNvPr id="0" name=""/>
        <dsp:cNvSpPr/>
      </dsp:nvSpPr>
      <dsp:spPr>
        <a:xfrm>
          <a:off x="0" y="2618139"/>
          <a:ext cx="11379200" cy="85915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chặt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chẽ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đoàn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endParaRPr lang="en-US" sz="25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18139"/>
        <a:ext cx="11379200" cy="859150"/>
      </dsp:txXfrm>
    </dsp:sp>
    <dsp:sp modelId="{780092C6-5937-4F37-A354-530B08435955}">
      <dsp:nvSpPr>
        <dsp:cNvPr id="0" name=""/>
        <dsp:cNvSpPr/>
      </dsp:nvSpPr>
      <dsp:spPr>
        <a:xfrm>
          <a:off x="0" y="3492187"/>
          <a:ext cx="11379200" cy="85915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hài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endParaRPr lang="en-US" sz="25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92187"/>
        <a:ext cx="11379200" cy="8591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29EBD-4D0B-4185-B606-5F6D8A867156}">
      <dsp:nvSpPr>
        <dsp:cNvPr id="0" name=""/>
        <dsp:cNvSpPr/>
      </dsp:nvSpPr>
      <dsp:spPr>
        <a:xfrm>
          <a:off x="0" y="285052"/>
          <a:ext cx="11393714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Đảng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endParaRPr lang="en-US" sz="2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5052"/>
        <a:ext cx="11393714" cy="1216800"/>
      </dsp:txXfrm>
    </dsp:sp>
    <dsp:sp modelId="{96F55A7C-42DA-4C6A-82FC-3907880E628E}">
      <dsp:nvSpPr>
        <dsp:cNvPr id="0" name=""/>
        <dsp:cNvSpPr/>
      </dsp:nvSpPr>
      <dsp:spPr>
        <a:xfrm>
          <a:off x="0" y="1689053"/>
          <a:ext cx="11393714" cy="1216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</a:t>
          </a:r>
          <a:endParaRPr lang="en-US" sz="2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89053"/>
        <a:ext cx="11393714" cy="1216800"/>
      </dsp:txXfrm>
    </dsp:sp>
    <dsp:sp modelId="{35DC5AAE-FA7A-472C-9EBB-B771038AD170}">
      <dsp:nvSpPr>
        <dsp:cNvPr id="0" name=""/>
        <dsp:cNvSpPr/>
      </dsp:nvSpPr>
      <dsp:spPr>
        <a:xfrm>
          <a:off x="0" y="3078539"/>
          <a:ext cx="11393714" cy="1216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thiện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do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vì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nay </a:t>
          </a:r>
          <a:endParaRPr lang="en-US" sz="2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78539"/>
        <a:ext cx="11393714" cy="121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114142" cy="4502604"/>
        <a:chOff x="0" y="0"/>
        <a:chExt cx="6114142" cy="4502604"/>
      </a:xfrm>
    </dsp:grpSpPr>
    <dsp:sp modelId="{DA822181-1612-4A16-987A-A0DB8889FEF3}">
      <dsp:nvSpPr>
        <dsp:cNvPr id="3" name="Rounded Rectangle 2"/>
        <dsp:cNvSpPr/>
      </dsp:nvSpPr>
      <dsp:spPr bwMode="white">
        <a:xfrm>
          <a:off x="0" y="0"/>
          <a:ext cx="6114142" cy="4502604"/>
        </a:xfrm>
        <a:prstGeom prst="roundRect">
          <a:avLst>
            <a:gd name="adj" fmla="val 8500"/>
          </a:avLst>
        </a:prstGeom>
        <a:noFill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95250" rIns="95250" bIns="349452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đoàn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en-US" sz="2500" b="1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114142" cy="4502604"/>
      </dsp:txXfrm>
    </dsp:sp>
    <dsp:sp modelId="{BDF0A604-158F-4F93-B34A-EFDC175EAA63}">
      <dsp:nvSpPr>
        <dsp:cNvPr id="4" name="Rounded Rectangle 3"/>
        <dsp:cNvSpPr/>
      </dsp:nvSpPr>
      <dsp:spPr bwMode="white">
        <a:xfrm>
          <a:off x="63520" y="688682"/>
          <a:ext cx="5808435" cy="3151823"/>
        </a:xfrm>
        <a:prstGeom prst="roundRect">
          <a:avLst>
            <a:gd name="adj" fmla="val 10500"/>
          </a:avLst>
        </a:prstGeom>
        <a:noFill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95250" rIns="95250" bIns="2001407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bởi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đỡ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tương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trợ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tôn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lẫn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hy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riêng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vì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chấp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tôn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riêng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hưởng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dirty="0" err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”.</a:t>
          </a:r>
          <a:endParaRPr lang="en-US" sz="2500" b="1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20" y="688682"/>
        <a:ext cx="5808435" cy="3151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219700" cy="3380015"/>
        <a:chOff x="0" y="0"/>
        <a:chExt cx="5219700" cy="3380015"/>
      </a:xfrm>
    </dsp:grpSpPr>
    <dsp:sp modelId="{C0471F4A-9E00-4922-B50B-442B99B88293}">
      <dsp:nvSpPr>
        <dsp:cNvPr id="3" name="Right Arrow 2"/>
        <dsp:cNvSpPr/>
      </dsp:nvSpPr>
      <dsp:spPr bwMode="white">
        <a:xfrm>
          <a:off x="391478" y="0"/>
          <a:ext cx="4436745" cy="3380015"/>
        </a:xfrm>
        <a:prstGeom prst="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391478" y="0"/>
        <a:ext cx="4436745" cy="3380015"/>
      </dsp:txXfrm>
    </dsp:sp>
    <dsp:sp modelId="{44C34E77-D840-4860-8219-374EB407E329}">
      <dsp:nvSpPr>
        <dsp:cNvPr id="4" name="Rounded Rectangle 3"/>
        <dsp:cNvSpPr/>
      </dsp:nvSpPr>
      <dsp:spPr bwMode="white">
        <a:xfrm>
          <a:off x="1749382" y="1014004"/>
          <a:ext cx="1565910" cy="135200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err="1" smtClean="0">
              <a:solidFill>
                <a:schemeClr val="bg1"/>
              </a:solidFill>
            </a:rPr>
            <a:t>Nguồn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lực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chủ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yếu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để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đấu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tranh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giành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độc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lập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dân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tộc</a:t>
          </a:r>
          <a:r>
            <a:rPr lang="en-US" b="1" dirty="0" smtClean="0">
              <a:solidFill>
                <a:schemeClr val="bg1"/>
              </a:solidFill>
            </a:rPr>
            <a:t>, </a:t>
          </a:r>
          <a:r>
            <a:rPr lang="en-US" b="1" dirty="0" err="1" smtClean="0">
              <a:solidFill>
                <a:schemeClr val="bg1"/>
              </a:solidFill>
            </a:rPr>
            <a:t>xây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dựng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và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bảo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vệ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Tổ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quốc</a:t>
          </a:r>
          <a:r>
            <a:rPr lang="en-US" b="1" dirty="0" smtClean="0">
              <a:solidFill>
                <a:schemeClr val="bg1"/>
              </a:solidFill>
            </a:rPr>
            <a:t> </a:t>
          </a:r>
          <a:endParaRPr lang="en-US" b="1" dirty="0">
            <a:solidFill>
              <a:schemeClr val="bg1"/>
            </a:solidFill>
          </a:endParaRPr>
        </a:p>
      </dsp:txBody>
      <dsp:txXfrm>
        <a:off x="1749382" y="1014004"/>
        <a:ext cx="1565910" cy="1352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C6374-8EB0-4ABA-A86A-8265D6A9F973}">
      <dsp:nvSpPr>
        <dsp:cNvPr id="0" name=""/>
        <dsp:cNvSpPr/>
      </dsp:nvSpPr>
      <dsp:spPr>
        <a:xfrm>
          <a:off x="3970214" y="1147691"/>
          <a:ext cx="1470270" cy="14704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468F34-A156-4BF0-9AB7-8A5EBFD82FA5}">
      <dsp:nvSpPr>
        <dsp:cNvPr id="0" name=""/>
        <dsp:cNvSpPr/>
      </dsp:nvSpPr>
      <dsp:spPr>
        <a:xfrm>
          <a:off x="3863006" y="0"/>
          <a:ext cx="1684685" cy="9015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F0"/>
              </a:solidFill>
            </a:rPr>
            <a:t>- </a:t>
          </a:r>
          <a:r>
            <a:rPr lang="en-US" sz="3200" kern="1200" dirty="0" err="1" smtClean="0">
              <a:solidFill>
                <a:srgbClr val="00B0F0"/>
              </a:solidFill>
            </a:rPr>
            <a:t>Đại</a:t>
          </a:r>
          <a:r>
            <a:rPr lang="en-US" sz="3200" kern="1200" dirty="0" smtClean="0">
              <a:solidFill>
                <a:srgbClr val="00B0F0"/>
              </a:solidFill>
            </a:rPr>
            <a:t> </a:t>
          </a:r>
          <a:r>
            <a:rPr lang="en-US" sz="3200" kern="1200" dirty="0" err="1" smtClean="0">
              <a:solidFill>
                <a:srgbClr val="00B0F0"/>
              </a:solidFill>
            </a:rPr>
            <a:t>hội</a:t>
          </a:r>
          <a:r>
            <a:rPr lang="en-US" sz="3200" kern="1200" dirty="0" smtClean="0">
              <a:solidFill>
                <a:srgbClr val="00B0F0"/>
              </a:solidFill>
            </a:rPr>
            <a:t> VI </a:t>
          </a:r>
          <a:endParaRPr lang="en-US" sz="3200" kern="1200" dirty="0">
            <a:solidFill>
              <a:srgbClr val="00B0F0"/>
            </a:solidFill>
          </a:endParaRPr>
        </a:p>
      </dsp:txBody>
      <dsp:txXfrm>
        <a:off x="3863006" y="0"/>
        <a:ext cx="1684685" cy="901564"/>
      </dsp:txXfrm>
    </dsp:sp>
    <dsp:sp modelId="{6DF04CBC-200B-4B00-9C69-FF2F50779566}">
      <dsp:nvSpPr>
        <dsp:cNvPr id="0" name=""/>
        <dsp:cNvSpPr/>
      </dsp:nvSpPr>
      <dsp:spPr>
        <a:xfrm>
          <a:off x="4401493" y="1355050"/>
          <a:ext cx="1470270" cy="14704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A4E6B7-0072-464B-9BC1-377F38D746A6}">
      <dsp:nvSpPr>
        <dsp:cNvPr id="0" name=""/>
        <dsp:cNvSpPr/>
      </dsp:nvSpPr>
      <dsp:spPr>
        <a:xfrm>
          <a:off x="6053097" y="856485"/>
          <a:ext cx="1592793" cy="991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F0"/>
              </a:solidFill>
            </a:rPr>
            <a:t>- </a:t>
          </a:r>
          <a:r>
            <a:rPr lang="en-US" sz="3200" kern="1200" dirty="0" err="1" smtClean="0">
              <a:solidFill>
                <a:srgbClr val="00B0F0"/>
              </a:solidFill>
            </a:rPr>
            <a:t>Đại</a:t>
          </a:r>
          <a:r>
            <a:rPr lang="en-US" sz="3200" kern="1200" dirty="0" smtClean="0">
              <a:solidFill>
                <a:srgbClr val="00B0F0"/>
              </a:solidFill>
            </a:rPr>
            <a:t> </a:t>
          </a:r>
          <a:r>
            <a:rPr lang="en-US" sz="3200" kern="1200" dirty="0" err="1" smtClean="0">
              <a:solidFill>
                <a:srgbClr val="00B0F0"/>
              </a:solidFill>
            </a:rPr>
            <a:t>hội</a:t>
          </a:r>
          <a:r>
            <a:rPr lang="en-US" sz="3200" kern="1200" dirty="0" smtClean="0">
              <a:solidFill>
                <a:srgbClr val="00B0F0"/>
              </a:solidFill>
            </a:rPr>
            <a:t> VII </a:t>
          </a:r>
          <a:endParaRPr lang="en-US" sz="3200" kern="1200" dirty="0">
            <a:solidFill>
              <a:srgbClr val="00B0F0"/>
            </a:solidFill>
          </a:endParaRPr>
        </a:p>
      </dsp:txBody>
      <dsp:txXfrm>
        <a:off x="6053097" y="856485"/>
        <a:ext cx="1592793" cy="991720"/>
      </dsp:txXfrm>
    </dsp:sp>
    <dsp:sp modelId="{2555953B-FB3C-4A5E-9161-F0C56F012901}">
      <dsp:nvSpPr>
        <dsp:cNvPr id="0" name=""/>
        <dsp:cNvSpPr/>
      </dsp:nvSpPr>
      <dsp:spPr>
        <a:xfrm>
          <a:off x="4507475" y="1821610"/>
          <a:ext cx="1470270" cy="14704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60B21E-7E9A-4EB2-8442-040ACBE987CE}">
      <dsp:nvSpPr>
        <dsp:cNvPr id="0" name=""/>
        <dsp:cNvSpPr/>
      </dsp:nvSpPr>
      <dsp:spPr>
        <a:xfrm>
          <a:off x="6206251" y="2118675"/>
          <a:ext cx="1562162" cy="10593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rgbClr val="00B0F0"/>
              </a:solidFill>
            </a:rPr>
            <a:t>- Đại hội VIII</a:t>
          </a:r>
          <a:endParaRPr lang="en-US" sz="3200" kern="1200">
            <a:solidFill>
              <a:srgbClr val="00B0F0"/>
            </a:solidFill>
          </a:endParaRPr>
        </a:p>
      </dsp:txBody>
      <dsp:txXfrm>
        <a:off x="6206251" y="2118675"/>
        <a:ext cx="1562162" cy="1059337"/>
      </dsp:txXfrm>
    </dsp:sp>
    <dsp:sp modelId="{3007FE55-749B-4095-B2C2-6C23E6E6BDA5}">
      <dsp:nvSpPr>
        <dsp:cNvPr id="0" name=""/>
        <dsp:cNvSpPr/>
      </dsp:nvSpPr>
      <dsp:spPr>
        <a:xfrm>
          <a:off x="4209133" y="2195759"/>
          <a:ext cx="1470270" cy="14704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5FA9B5-E495-44A2-BC2E-6FFAF9EA19C1}">
      <dsp:nvSpPr>
        <dsp:cNvPr id="0" name=""/>
        <dsp:cNvSpPr/>
      </dsp:nvSpPr>
      <dsp:spPr>
        <a:xfrm>
          <a:off x="5532376" y="3538639"/>
          <a:ext cx="1684685" cy="9691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rgbClr val="00B0F0"/>
              </a:solidFill>
            </a:rPr>
            <a:t>- Đại hội IX </a:t>
          </a:r>
          <a:endParaRPr lang="en-US" sz="3200" kern="1200">
            <a:solidFill>
              <a:srgbClr val="00B0F0"/>
            </a:solidFill>
          </a:endParaRPr>
        </a:p>
      </dsp:txBody>
      <dsp:txXfrm>
        <a:off x="5532376" y="3538639"/>
        <a:ext cx="1684685" cy="969181"/>
      </dsp:txXfrm>
    </dsp:sp>
    <dsp:sp modelId="{58F1D496-E64B-4399-9EE6-6541008597EA}">
      <dsp:nvSpPr>
        <dsp:cNvPr id="0" name=""/>
        <dsp:cNvSpPr/>
      </dsp:nvSpPr>
      <dsp:spPr>
        <a:xfrm>
          <a:off x="3731295" y="2195759"/>
          <a:ext cx="1470270" cy="14704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349835-5B7C-4A62-B4F3-5F3205896C6A}">
      <dsp:nvSpPr>
        <dsp:cNvPr id="0" name=""/>
        <dsp:cNvSpPr/>
      </dsp:nvSpPr>
      <dsp:spPr>
        <a:xfrm>
          <a:off x="2193636" y="3538639"/>
          <a:ext cx="1684685" cy="9691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rgbClr val="00B0F0"/>
              </a:solidFill>
            </a:rPr>
            <a:t>- Đại hội X</a:t>
          </a:r>
          <a:endParaRPr lang="en-US" sz="3200" kern="1200">
            <a:solidFill>
              <a:srgbClr val="00B0F0"/>
            </a:solidFill>
          </a:endParaRPr>
        </a:p>
      </dsp:txBody>
      <dsp:txXfrm>
        <a:off x="2193636" y="3538639"/>
        <a:ext cx="1684685" cy="969181"/>
      </dsp:txXfrm>
    </dsp:sp>
    <dsp:sp modelId="{860A03F9-60A9-4F0E-BCF4-547EB0F23A0D}">
      <dsp:nvSpPr>
        <dsp:cNvPr id="0" name=""/>
        <dsp:cNvSpPr/>
      </dsp:nvSpPr>
      <dsp:spPr>
        <a:xfrm>
          <a:off x="3432952" y="1821610"/>
          <a:ext cx="1470270" cy="14704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6B3A86-EAE7-4EF0-8B46-561F8662C8A8}">
      <dsp:nvSpPr>
        <dsp:cNvPr id="0" name=""/>
        <dsp:cNvSpPr/>
      </dsp:nvSpPr>
      <dsp:spPr>
        <a:xfrm>
          <a:off x="1642285" y="2118675"/>
          <a:ext cx="1562162" cy="10593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rgbClr val="00B0F0"/>
              </a:solidFill>
            </a:rPr>
            <a:t>- Đại hội XI </a:t>
          </a:r>
          <a:endParaRPr lang="en-US" sz="3200" kern="1200">
            <a:solidFill>
              <a:srgbClr val="00B0F0"/>
            </a:solidFill>
          </a:endParaRPr>
        </a:p>
      </dsp:txBody>
      <dsp:txXfrm>
        <a:off x="1642285" y="2118675"/>
        <a:ext cx="1562162" cy="1059337"/>
      </dsp:txXfrm>
    </dsp:sp>
    <dsp:sp modelId="{ABE3EEE6-E3A9-41EE-AE88-B2593120DAE1}">
      <dsp:nvSpPr>
        <dsp:cNvPr id="0" name=""/>
        <dsp:cNvSpPr/>
      </dsp:nvSpPr>
      <dsp:spPr>
        <a:xfrm>
          <a:off x="3538934" y="1355050"/>
          <a:ext cx="1470270" cy="14704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DBFEA2-FEDD-4036-A876-AFC4B2352D6F}">
      <dsp:nvSpPr>
        <dsp:cNvPr id="0" name=""/>
        <dsp:cNvSpPr/>
      </dsp:nvSpPr>
      <dsp:spPr>
        <a:xfrm>
          <a:off x="1764807" y="856485"/>
          <a:ext cx="1592793" cy="991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F0"/>
              </a:solidFill>
            </a:rPr>
            <a:t>- </a:t>
          </a:r>
          <a:r>
            <a:rPr lang="en-US" sz="3200" kern="1200" dirty="0" err="1" smtClean="0">
              <a:solidFill>
                <a:srgbClr val="00B0F0"/>
              </a:solidFill>
            </a:rPr>
            <a:t>Đại</a:t>
          </a:r>
          <a:r>
            <a:rPr lang="en-US" sz="3200" kern="1200" dirty="0" smtClean="0">
              <a:solidFill>
                <a:srgbClr val="00B0F0"/>
              </a:solidFill>
            </a:rPr>
            <a:t> </a:t>
          </a:r>
          <a:r>
            <a:rPr lang="en-US" sz="3200" kern="1200" dirty="0" err="1" smtClean="0">
              <a:solidFill>
                <a:srgbClr val="00B0F0"/>
              </a:solidFill>
            </a:rPr>
            <a:t>hội</a:t>
          </a:r>
          <a:r>
            <a:rPr lang="en-US" sz="3200" kern="1200" dirty="0" smtClean="0">
              <a:solidFill>
                <a:srgbClr val="00B0F0"/>
              </a:solidFill>
            </a:rPr>
            <a:t> XII</a:t>
          </a:r>
          <a:endParaRPr lang="en-US" sz="3200" kern="1200" dirty="0">
            <a:solidFill>
              <a:srgbClr val="00B0F0"/>
            </a:solidFill>
          </a:endParaRPr>
        </a:p>
      </dsp:txBody>
      <dsp:txXfrm>
        <a:off x="1764807" y="856485"/>
        <a:ext cx="1592793" cy="9917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29EBD-4D0B-4185-B606-5F6D8A867156}">
      <dsp:nvSpPr>
        <dsp:cNvPr id="0" name=""/>
        <dsp:cNvSpPr/>
      </dsp:nvSpPr>
      <dsp:spPr>
        <a:xfrm>
          <a:off x="0" y="27772"/>
          <a:ext cx="11393714" cy="1085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đoàn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772"/>
        <a:ext cx="11393714" cy="1085760"/>
      </dsp:txXfrm>
    </dsp:sp>
    <dsp:sp modelId="{96F55A7C-42DA-4C6A-82FC-3907880E628E}">
      <dsp:nvSpPr>
        <dsp:cNvPr id="0" name=""/>
        <dsp:cNvSpPr/>
      </dsp:nvSpPr>
      <dsp:spPr>
        <a:xfrm>
          <a:off x="0" y="1280572"/>
          <a:ext cx="11393714" cy="1085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đoàn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80572"/>
        <a:ext cx="11393714" cy="1085760"/>
      </dsp:txXfrm>
    </dsp:sp>
    <dsp:sp modelId="{35DC5AAE-FA7A-472C-9EBB-B771038AD170}">
      <dsp:nvSpPr>
        <dsp:cNvPr id="0" name=""/>
        <dsp:cNvSpPr/>
      </dsp:nvSpPr>
      <dsp:spPr>
        <a:xfrm>
          <a:off x="0" y="2533372"/>
          <a:ext cx="11393714" cy="1085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đoàn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đáp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hài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hoà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endParaRPr lang="en-US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33372"/>
        <a:ext cx="11393714" cy="1085760"/>
      </dsp:txXfrm>
    </dsp:sp>
    <dsp:sp modelId="{5FF70220-2954-436D-B0DB-6D8C40144429}">
      <dsp:nvSpPr>
        <dsp:cNvPr id="0" name=""/>
        <dsp:cNvSpPr/>
      </dsp:nvSpPr>
      <dsp:spPr>
        <a:xfrm>
          <a:off x="0" y="3786172"/>
          <a:ext cx="11393714" cy="1085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Bốn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86172"/>
        <a:ext cx="11393714" cy="1085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9004F-CF9C-44A7-8BA7-A7CC7587E845}">
      <dsp:nvSpPr>
        <dsp:cNvPr id="0" name=""/>
        <dsp:cNvSpPr/>
      </dsp:nvSpPr>
      <dsp:spPr>
        <a:xfrm>
          <a:off x="0" y="48477"/>
          <a:ext cx="11471563" cy="82368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hài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ích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endParaRPr lang="en-US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477"/>
        <a:ext cx="11471563" cy="823680"/>
      </dsp:txXfrm>
    </dsp:sp>
    <dsp:sp modelId="{2B4A1F98-F688-424E-9FDB-8A9861C1E209}">
      <dsp:nvSpPr>
        <dsp:cNvPr id="0" name=""/>
        <dsp:cNvSpPr/>
      </dsp:nvSpPr>
      <dsp:spPr>
        <a:xfrm>
          <a:off x="0" y="998877"/>
          <a:ext cx="11471563" cy="82368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endParaRPr lang="en-US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98877"/>
        <a:ext cx="11471563" cy="823680"/>
      </dsp:txXfrm>
    </dsp:sp>
    <dsp:sp modelId="{C7DFAC1A-6065-467E-8581-811E99336ABF}">
      <dsp:nvSpPr>
        <dsp:cNvPr id="0" name=""/>
        <dsp:cNvSpPr/>
      </dsp:nvSpPr>
      <dsp:spPr>
        <a:xfrm>
          <a:off x="0" y="1949278"/>
          <a:ext cx="11471563" cy="82368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nông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endParaRPr lang="en-US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49278"/>
        <a:ext cx="11471563" cy="823680"/>
      </dsp:txXfrm>
    </dsp:sp>
    <dsp:sp modelId="{E7B666B6-C1DB-4A77-AEA4-DF9A1EDF57AA}">
      <dsp:nvSpPr>
        <dsp:cNvPr id="0" name=""/>
        <dsp:cNvSpPr/>
      </dsp:nvSpPr>
      <dsp:spPr>
        <a:xfrm>
          <a:off x="0" y="2899677"/>
          <a:ext cx="11471563" cy="82368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ngũ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endParaRPr lang="en-US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99677"/>
        <a:ext cx="11471563" cy="823680"/>
      </dsp:txXfrm>
    </dsp:sp>
    <dsp:sp modelId="{C80D034F-A2C2-4C04-8EA8-85FDAFDFECFF}">
      <dsp:nvSpPr>
        <dsp:cNvPr id="0" name=""/>
        <dsp:cNvSpPr/>
      </dsp:nvSpPr>
      <dsp:spPr>
        <a:xfrm>
          <a:off x="0" y="3850078"/>
          <a:ext cx="11471563" cy="82368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ngũ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doanh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lẫn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endParaRPr lang="en-US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50078"/>
        <a:ext cx="11471563" cy="8236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375E1-F452-4496-B7E8-304E1BB0804B}">
      <dsp:nvSpPr>
        <dsp:cNvPr id="0" name=""/>
        <dsp:cNvSpPr/>
      </dsp:nvSpPr>
      <dsp:spPr>
        <a:xfrm>
          <a:off x="0" y="78669"/>
          <a:ext cx="11249891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6. </a:t>
          </a:r>
          <a:r>
            <a:rPr lang="en-US" sz="2500" b="1" kern="1200" dirty="0" err="1" smtClean="0"/>
            <a:t>Giáo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dục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thế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hệ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trẻ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về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lý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tưởng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cách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mạng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đạo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đức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lối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sống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văn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hóa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lòng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yêu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nước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ước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mơ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khát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vọng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vươn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lên</a:t>
          </a:r>
          <a:r>
            <a:rPr lang="en-US" sz="2500" b="1" kern="1200" dirty="0" smtClean="0"/>
            <a:t>.</a:t>
          </a:r>
          <a:endParaRPr lang="en-US" sz="2500" b="1" kern="1200" dirty="0"/>
        </a:p>
      </dsp:txBody>
      <dsp:txXfrm>
        <a:off x="0" y="78669"/>
        <a:ext cx="11249891" cy="994500"/>
      </dsp:txXfrm>
    </dsp:sp>
    <dsp:sp modelId="{D04F23FA-414A-46D9-B4D1-42883F2CD46F}">
      <dsp:nvSpPr>
        <dsp:cNvPr id="0" name=""/>
        <dsp:cNvSpPr/>
      </dsp:nvSpPr>
      <dsp:spPr>
        <a:xfrm>
          <a:off x="0" y="1145169"/>
          <a:ext cx="11249891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7. </a:t>
          </a:r>
          <a:r>
            <a:rPr lang="en-US" sz="2500" b="1" kern="1200" dirty="0" err="1" smtClean="0"/>
            <a:t>Nâng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cao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chất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lượng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nguồn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nhân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lực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nữ</a:t>
          </a:r>
          <a:r>
            <a:rPr lang="en-US" sz="2500" b="1" kern="1200" dirty="0" smtClean="0"/>
            <a:t>; </a:t>
          </a:r>
          <a:r>
            <a:rPr lang="en-US" sz="2500" b="1" kern="1200" dirty="0" err="1" smtClean="0"/>
            <a:t>bảo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vệ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phụ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nữ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trẻ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em</a:t>
          </a:r>
          <a:r>
            <a:rPr lang="en-US" sz="2500" b="1" kern="1200" dirty="0" smtClean="0"/>
            <a:t>; </a:t>
          </a:r>
          <a:r>
            <a:rPr lang="en-US" sz="2500" b="1" kern="1200" dirty="0" err="1" smtClean="0"/>
            <a:t>bình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đẳng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giới</a:t>
          </a:r>
          <a:endParaRPr lang="en-US" sz="2500" b="1" kern="1200" dirty="0"/>
        </a:p>
      </dsp:txBody>
      <dsp:txXfrm>
        <a:off x="0" y="1145169"/>
        <a:ext cx="11249891" cy="994500"/>
      </dsp:txXfrm>
    </dsp:sp>
    <dsp:sp modelId="{9D148F18-9DED-4975-BF40-D8229956DCDE}">
      <dsp:nvSpPr>
        <dsp:cNvPr id="0" name=""/>
        <dsp:cNvSpPr/>
      </dsp:nvSpPr>
      <dsp:spPr>
        <a:xfrm>
          <a:off x="0" y="2211669"/>
          <a:ext cx="11249891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8. </a:t>
          </a:r>
          <a:r>
            <a:rPr lang="en-US" sz="2500" b="1" kern="1200" dirty="0" err="1" smtClean="0"/>
            <a:t>Phát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huy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bản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chất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truyền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thống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Bộ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đội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Cụ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Hồ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và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Công</a:t>
          </a:r>
          <a:r>
            <a:rPr lang="en-US" sz="2500" b="1" kern="1200" dirty="0" smtClean="0"/>
            <a:t> an </a:t>
          </a:r>
          <a:r>
            <a:rPr lang="en-US" sz="2500" b="1" kern="1200" dirty="0" err="1" smtClean="0"/>
            <a:t>nhân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dân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Việt</a:t>
          </a:r>
          <a:r>
            <a:rPr lang="en-US" sz="2500" b="1" kern="1200" dirty="0" smtClean="0"/>
            <a:t> Nam </a:t>
          </a:r>
          <a:r>
            <a:rPr lang="en-US" sz="2500" b="1" kern="1200" dirty="0" err="1" smtClean="0"/>
            <a:t>cách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mạng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trong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lực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lượng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cựu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chiến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binh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công</a:t>
          </a:r>
          <a:r>
            <a:rPr lang="en-US" sz="2500" b="1" kern="1200" dirty="0" smtClean="0"/>
            <a:t> an </a:t>
          </a:r>
          <a:r>
            <a:rPr lang="en-US" sz="2500" b="1" kern="1200" dirty="0" err="1" smtClean="0"/>
            <a:t>hưu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trí</a:t>
          </a:r>
          <a:endParaRPr lang="en-US" sz="2500" b="1" kern="1200" dirty="0"/>
        </a:p>
      </dsp:txBody>
      <dsp:txXfrm>
        <a:off x="0" y="2211669"/>
        <a:ext cx="11249891" cy="994500"/>
      </dsp:txXfrm>
    </dsp:sp>
    <dsp:sp modelId="{C87B62F5-2484-4D46-AD64-2A2CFC8A119E}">
      <dsp:nvSpPr>
        <dsp:cNvPr id="0" name=""/>
        <dsp:cNvSpPr/>
      </dsp:nvSpPr>
      <dsp:spPr>
        <a:xfrm>
          <a:off x="0" y="3278169"/>
          <a:ext cx="11249891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9. </a:t>
          </a:r>
          <a:r>
            <a:rPr lang="en-US" sz="2500" b="1" kern="1200" dirty="0" err="1" smtClean="0"/>
            <a:t>Phát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huy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trí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tuệ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kinh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nghiệm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sống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lao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động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học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tập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của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người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cao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tuổi</a:t>
          </a:r>
          <a:endParaRPr lang="en-US" sz="2500" b="1" kern="1200" dirty="0" smtClean="0"/>
        </a:p>
      </dsp:txBody>
      <dsp:txXfrm>
        <a:off x="0" y="3278169"/>
        <a:ext cx="11249891" cy="994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CA95-FE1C-44B7-A732-8575E4762455}">
      <dsp:nvSpPr>
        <dsp:cNvPr id="0" name=""/>
        <dsp:cNvSpPr/>
      </dsp:nvSpPr>
      <dsp:spPr>
        <a:xfrm>
          <a:off x="0" y="81411"/>
          <a:ext cx="11360728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10. </a:t>
          </a:r>
          <a:r>
            <a:rPr lang="en-US" sz="2500" b="1" kern="1200" dirty="0" err="1" smtClean="0"/>
            <a:t>Bảo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đảm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các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dân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tộc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bình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đẳng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đoàn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kết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tôn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trọng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giúp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nhau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cùng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phát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triển</a:t>
          </a:r>
          <a:r>
            <a:rPr lang="en-US" sz="2500" b="1" kern="1200" dirty="0" smtClean="0"/>
            <a:t>.</a:t>
          </a:r>
          <a:endParaRPr lang="en-US" sz="2500" b="1" kern="1200" dirty="0"/>
        </a:p>
      </dsp:txBody>
      <dsp:txXfrm>
        <a:off x="0" y="81411"/>
        <a:ext cx="11360728" cy="993128"/>
      </dsp:txXfrm>
    </dsp:sp>
    <dsp:sp modelId="{98D22F72-4BE6-422A-B31D-780414F46199}">
      <dsp:nvSpPr>
        <dsp:cNvPr id="0" name=""/>
        <dsp:cNvSpPr/>
      </dsp:nvSpPr>
      <dsp:spPr>
        <a:xfrm>
          <a:off x="0" y="1146540"/>
          <a:ext cx="11360728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11. </a:t>
          </a:r>
          <a:r>
            <a:rPr lang="en-US" sz="2500" b="1" kern="1200" dirty="0" err="1" smtClean="0"/>
            <a:t>Vận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động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đoàn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kết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tập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hợp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các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tổ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chức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tôn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giáo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chức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sắc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tín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đồ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sống</a:t>
          </a:r>
          <a:r>
            <a:rPr lang="en-US" sz="2500" b="1" kern="1200" dirty="0" smtClean="0"/>
            <a:t> “</a:t>
          </a:r>
          <a:r>
            <a:rPr lang="en-US" sz="2500" b="1" kern="1200" dirty="0" err="1" smtClean="0"/>
            <a:t>tốt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đời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đẹp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đạo</a:t>
          </a:r>
          <a:r>
            <a:rPr lang="en-US" sz="2500" b="1" kern="1200" dirty="0" smtClean="0"/>
            <a:t>”.</a:t>
          </a:r>
          <a:endParaRPr lang="en-US" sz="2500" b="1" kern="1200" dirty="0"/>
        </a:p>
      </dsp:txBody>
      <dsp:txXfrm>
        <a:off x="0" y="1146540"/>
        <a:ext cx="11360728" cy="993128"/>
      </dsp:txXfrm>
    </dsp:sp>
    <dsp:sp modelId="{1DDD4A94-510B-4BED-9E70-373E89FCEC34}">
      <dsp:nvSpPr>
        <dsp:cNvPr id="0" name=""/>
        <dsp:cNvSpPr/>
      </dsp:nvSpPr>
      <dsp:spPr>
        <a:xfrm>
          <a:off x="0" y="2211669"/>
          <a:ext cx="11360728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12. </a:t>
          </a:r>
          <a:r>
            <a:rPr lang="en-US" sz="2500" b="1" kern="1200" dirty="0" err="1" smtClean="0"/>
            <a:t>Hỗ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trợ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tốt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điều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kiện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để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bảo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đảm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điều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kiện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sống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của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người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Việt</a:t>
          </a:r>
          <a:r>
            <a:rPr lang="en-US" sz="2500" b="1" kern="1200" dirty="0" smtClean="0"/>
            <a:t> Nam ở </a:t>
          </a:r>
          <a:r>
            <a:rPr lang="en-US" sz="2500" b="1" kern="1200" dirty="0" err="1" smtClean="0"/>
            <a:t>nước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ngoài</a:t>
          </a:r>
          <a:r>
            <a:rPr lang="en-US" sz="2500" b="1" kern="1200" dirty="0" smtClean="0"/>
            <a:t>.</a:t>
          </a:r>
          <a:endParaRPr lang="en-US" sz="2500" b="1" kern="1200" dirty="0"/>
        </a:p>
      </dsp:txBody>
      <dsp:txXfrm>
        <a:off x="0" y="2211669"/>
        <a:ext cx="11360728" cy="993128"/>
      </dsp:txXfrm>
    </dsp:sp>
    <dsp:sp modelId="{5F94F0EC-3A4A-435E-B2D2-3B1E60EC47D7}">
      <dsp:nvSpPr>
        <dsp:cNvPr id="0" name=""/>
        <dsp:cNvSpPr/>
      </dsp:nvSpPr>
      <dsp:spPr>
        <a:xfrm>
          <a:off x="0" y="3276797"/>
          <a:ext cx="11360728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13. </a:t>
          </a:r>
          <a:r>
            <a:rPr lang="en-US" sz="2500" b="1" kern="1200" dirty="0" err="1" smtClean="0"/>
            <a:t>Tăng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cường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vai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trò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nòng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cốt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chính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trị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trách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nhiệm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của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Mặt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trận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Tổ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quốc</a:t>
          </a:r>
          <a:r>
            <a:rPr lang="en-US" sz="2500" b="1" kern="1200" dirty="0" smtClean="0"/>
            <a:t>, </a:t>
          </a:r>
          <a:r>
            <a:rPr lang="en-US" sz="2500" b="1" kern="1200" dirty="0" err="1" smtClean="0"/>
            <a:t>các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tổ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chức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chính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trị</a:t>
          </a:r>
          <a:r>
            <a:rPr lang="en-US" sz="2500" b="1" kern="1200" dirty="0" smtClean="0"/>
            <a:t> - </a:t>
          </a:r>
          <a:r>
            <a:rPr lang="en-US" sz="2500" b="1" kern="1200" dirty="0" err="1" smtClean="0"/>
            <a:t>xã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hội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trong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xây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dựng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khối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đại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đoàn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kết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toàn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dân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tộc</a:t>
          </a:r>
          <a:endParaRPr lang="en-US" sz="2500" b="1" kern="1200" dirty="0"/>
        </a:p>
      </dsp:txBody>
      <dsp:txXfrm>
        <a:off x="0" y="3276797"/>
        <a:ext cx="11360728" cy="9931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4A9B1-B2AE-41C4-AD2D-9087CC1FB0B2}">
      <dsp:nvSpPr>
        <dsp:cNvPr id="0" name=""/>
        <dsp:cNvSpPr/>
      </dsp:nvSpPr>
      <dsp:spPr>
        <a:xfrm>
          <a:off x="0" y="200619"/>
          <a:ext cx="10515600" cy="19246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Dân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chủ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là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mục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tiêu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của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chủ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nghĩa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xã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hội</a:t>
          </a:r>
          <a:r>
            <a:rPr lang="en-US" sz="3500" kern="1200" dirty="0" smtClean="0"/>
            <a:t>: </a:t>
          </a:r>
          <a:r>
            <a:rPr lang="en-US" sz="3500" kern="1200" dirty="0" err="1" smtClean="0"/>
            <a:t>giải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phóng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dân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tộc</a:t>
          </a:r>
          <a:r>
            <a:rPr lang="en-US" sz="3500" kern="1200" dirty="0" smtClean="0"/>
            <a:t>, </a:t>
          </a:r>
          <a:r>
            <a:rPr lang="en-US" sz="3500" kern="1200" dirty="0" err="1" smtClean="0"/>
            <a:t>giải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phóng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giai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cấp</a:t>
          </a:r>
          <a:r>
            <a:rPr lang="en-US" sz="3500" kern="1200" dirty="0" smtClean="0"/>
            <a:t>, </a:t>
          </a:r>
          <a:r>
            <a:rPr lang="en-US" sz="3500" kern="1200" dirty="0" err="1" smtClean="0"/>
            <a:t>giải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phóng</a:t>
          </a:r>
          <a:r>
            <a:rPr lang="en-US" sz="3500" kern="1200" dirty="0" smtClean="0"/>
            <a:t> con </a:t>
          </a:r>
          <a:r>
            <a:rPr lang="en-US" sz="3500" kern="1200" dirty="0" err="1" smtClean="0"/>
            <a:t>người</a:t>
          </a:r>
          <a:r>
            <a:rPr lang="en-US" sz="3500" kern="1200" dirty="0" smtClean="0"/>
            <a:t>, </a:t>
          </a:r>
          <a:r>
            <a:rPr lang="en-US" sz="3500" kern="1200" dirty="0" err="1" smtClean="0"/>
            <a:t>bảo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đảm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để</a:t>
          </a:r>
          <a:r>
            <a:rPr lang="en-US" sz="3500" kern="1200" dirty="0" smtClean="0"/>
            <a:t> con </a:t>
          </a:r>
          <a:r>
            <a:rPr lang="en-US" sz="3500" kern="1200" dirty="0" err="1" smtClean="0"/>
            <a:t>người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thực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sự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làm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chủ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xã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hội</a:t>
          </a:r>
          <a:endParaRPr lang="en-US" sz="3500" kern="1200" dirty="0"/>
        </a:p>
      </dsp:txBody>
      <dsp:txXfrm>
        <a:off x="0" y="200619"/>
        <a:ext cx="10515600" cy="1924649"/>
      </dsp:txXfrm>
    </dsp:sp>
    <dsp:sp modelId="{9175E143-6131-41EC-AA25-77B35A318248}">
      <dsp:nvSpPr>
        <dsp:cNvPr id="0" name=""/>
        <dsp:cNvSpPr/>
      </dsp:nvSpPr>
      <dsp:spPr>
        <a:xfrm>
          <a:off x="0" y="2226069"/>
          <a:ext cx="10515600" cy="19246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Dân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chủ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là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động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lực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của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sự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phát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triển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xã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hội</a:t>
          </a:r>
          <a:r>
            <a:rPr lang="en-US" sz="3500" kern="1200" dirty="0" smtClean="0"/>
            <a:t>: </a:t>
          </a:r>
          <a:r>
            <a:rPr lang="en-US" sz="3500" kern="1200" dirty="0" err="1" smtClean="0"/>
            <a:t>dân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chủ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hóa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đời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sống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xã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hội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sẽ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phát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huy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tính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tích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cực</a:t>
          </a:r>
          <a:r>
            <a:rPr lang="en-US" sz="3500" kern="1200" dirty="0" smtClean="0"/>
            <a:t>, </a:t>
          </a:r>
          <a:r>
            <a:rPr lang="en-US" sz="3500" kern="1200" dirty="0" err="1" smtClean="0"/>
            <a:t>chủ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động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tự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giác</a:t>
          </a:r>
          <a:r>
            <a:rPr lang="en-US" sz="3500" kern="1200" dirty="0" smtClean="0"/>
            <a:t>, </a:t>
          </a:r>
          <a:r>
            <a:rPr lang="en-US" sz="3500" kern="1200" dirty="0" err="1" smtClean="0"/>
            <a:t>giúp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tiềm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năng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sáng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tạo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tự</a:t>
          </a:r>
          <a:r>
            <a:rPr lang="en-US" sz="3500" kern="1200" dirty="0" smtClean="0"/>
            <a:t> do </a:t>
          </a:r>
          <a:r>
            <a:rPr lang="en-US" sz="3500" kern="1200" dirty="0" err="1" smtClean="0"/>
            <a:t>phát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triển</a:t>
          </a:r>
          <a:r>
            <a:rPr lang="en-US" sz="3500" kern="1200" dirty="0" smtClean="0"/>
            <a:t>….</a:t>
          </a:r>
          <a:endParaRPr lang="en-US" sz="3500" kern="1200" dirty="0"/>
        </a:p>
      </dsp:txBody>
      <dsp:txXfrm>
        <a:off x="0" y="2226069"/>
        <a:ext cx="10515600" cy="1924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vertAlign" val="none"/>
            <dgm:param type="horz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parTxLTRAlign" val="l"/>
              <dgm:param type="parTxRTLAlign" val="r"/>
              <dgm:param type="txAnchorVert" val="t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vertAlign" val="none"/>
            <dgm:param type="horz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parTxLTRAlign" val="l"/>
              <dgm:param type="parTxRTLAlign" val="r"/>
              <dgm:param type="txAnchorVert" val="t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vertAlign" val="none"/>
            <dgm:param type="horz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parTxLTRAlign" val="l"/>
              <dgm:param type="parTxRTLAlign" val="r"/>
              <dgm:param type="txAnchorVert" val="t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0436-8A0D-4B15-90AE-EB754368825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3A1F-B7B2-4C6E-8871-1E776A19CFB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0436-8A0D-4B15-90AE-EB754368825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3A1F-B7B2-4C6E-8871-1E776A19CFB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0436-8A0D-4B15-90AE-EB754368825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3A1F-B7B2-4C6E-8871-1E776A19CFB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0436-8A0D-4B15-90AE-EB754368825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3A1F-B7B2-4C6E-8871-1E776A19CFB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0436-8A0D-4B15-90AE-EB754368825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3A1F-B7B2-4C6E-8871-1E776A19CFB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0436-8A0D-4B15-90AE-EB754368825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3A1F-B7B2-4C6E-8871-1E776A19CFB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0436-8A0D-4B15-90AE-EB754368825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3A1F-B7B2-4C6E-8871-1E776A19CFB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0436-8A0D-4B15-90AE-EB754368825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3A1F-B7B2-4C6E-8871-1E776A19CFB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0436-8A0D-4B15-90AE-EB754368825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3A1F-B7B2-4C6E-8871-1E776A19CFB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0436-8A0D-4B15-90AE-EB754368825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3A1F-B7B2-4C6E-8871-1E776A19CFB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0436-8A0D-4B15-90AE-EB754368825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3A1F-B7B2-4C6E-8871-1E776A19CF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2.xml"/><Relationship Id="rId4" Type="http://schemas.openxmlformats.org/officeDocument/2006/relationships/diagramColors" Target="../diagrams/colors12.xml"/><Relationship Id="rId3" Type="http://schemas.openxmlformats.org/officeDocument/2006/relationships/diagramQuickStyle" Target="../diagrams/quickStyle12.xml"/><Relationship Id="rId2" Type="http://schemas.openxmlformats.org/officeDocument/2006/relationships/diagramLayout" Target="../diagrams/layout12.xml"/><Relationship Id="rId1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.xml"/><Relationship Id="rId8" Type="http://schemas.openxmlformats.org/officeDocument/2006/relationships/diagramQuickStyle" Target="../diagrams/quickStyle3.xml"/><Relationship Id="rId7" Type="http://schemas.openxmlformats.org/officeDocument/2006/relationships/diagramLayout" Target="../diagrams/layout3.xml"/><Relationship Id="rId6" Type="http://schemas.openxmlformats.org/officeDocument/2006/relationships/diagramData" Target="../diagrams/data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1" Type="http://schemas.openxmlformats.org/officeDocument/2006/relationships/slideLayout" Target="../slideLayouts/slideLayout3.xml"/><Relationship Id="rId10" Type="http://schemas.microsoft.com/office/2007/relationships/diagramDrawing" Target="../diagrams/drawing3.xml"/><Relationship Id="rId1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. Bài giảng Mr Cường\Chất liệu trình chiếu powerpoit\Background\wallpaper2you_3323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622" y="330881"/>
            <a:ext cx="10515600" cy="82445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58" y="1328101"/>
            <a:ext cx="11727542" cy="254721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HUY SỨC MẠNH ĐẠI ĐOÀN KẾT 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DÂN TỘC,  DÂN CHỦ XÃ HỘI CHỦ NGHĨA, 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VÀ HOÀN THIỆN NHÀ NƯỚC 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QUYỀN XÃ HỘI CHỦ NGHĨA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926193" y="4164104"/>
            <a:ext cx="10515600" cy="8244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GIẢNG VIÊN: BÙI THANH THẢO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TRUNG TÂM CHÍNH TRỊ THỊ XÃ AN NHƠN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9711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  <a:b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6473" y="1825625"/>
          <a:ext cx="112498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7927" y="1825625"/>
          <a:ext cx="113607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29590"/>
            <a:ext cx="10515600" cy="895639"/>
          </a:xfrm>
        </p:spPr>
        <p:txBody>
          <a:bodyPr>
            <a:normAutofit/>
          </a:bodyPr>
          <a:lstStyle/>
          <a:p>
            <a:pPr lvl="0"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500" b="1" dirty="0">
              <a:solidFill>
                <a:srgbClr val="FF0000"/>
              </a:solidFill>
            </a:endParaRPr>
          </a:p>
        </p:txBody>
      </p:sp>
      <p:pic>
        <p:nvPicPr>
          <p:cNvPr id="35842" name="Picture 2" descr="Khái niệm về Dân chủ và đặc điểm của nền Dân chủ Xã Hội Chủ Nghĩa ?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4123" y="1318209"/>
            <a:ext cx="5580207" cy="3648060"/>
          </a:xfrm>
          <a:prstGeom prst="rect">
            <a:avLst/>
          </a:prstGeom>
          <a:noFill/>
        </p:spPr>
      </p:pic>
      <p:pic>
        <p:nvPicPr>
          <p:cNvPr id="35844" name="Picture 4" descr="Hà Nội tiếp nhận hồ sơ ứng cử đại biểu Quốc hội và đại biểu HĐND | VOV.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2195" y="1357737"/>
            <a:ext cx="5968135" cy="361603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046024" y="5080341"/>
            <a:ext cx="10515587" cy="1324719"/>
            <a:chOff x="12" y="0"/>
            <a:chExt cx="10515587" cy="1324719"/>
          </a:xfrm>
        </p:grpSpPr>
        <p:sp>
          <p:nvSpPr>
            <p:cNvPr id="8" name="Chevron 7"/>
            <p:cNvSpPr/>
            <p:nvPr/>
          </p:nvSpPr>
          <p:spPr>
            <a:xfrm>
              <a:off x="12" y="0"/>
              <a:ext cx="10515587" cy="1324719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662372" y="0"/>
              <a:ext cx="9190868" cy="1324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25400" rIns="0" bIns="25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endPara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ân chủ và thực hành dân chủ trong điều kiện một đảng cầm quyền ở Việt Nam  | Tạp chí Tuyên giáo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2592" y="169283"/>
            <a:ext cx="9126971" cy="5076879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63236" y="5343586"/>
            <a:ext cx="11457709" cy="1324719"/>
            <a:chOff x="6" y="1513309"/>
            <a:chExt cx="10515587" cy="1324719"/>
          </a:xfrm>
        </p:grpSpPr>
        <p:sp>
          <p:nvSpPr>
            <p:cNvPr id="6" name="Chevron 5"/>
            <p:cNvSpPr/>
            <p:nvPr/>
          </p:nvSpPr>
          <p:spPr>
            <a:xfrm>
              <a:off x="6" y="1513309"/>
              <a:ext cx="10515587" cy="1324719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662366" y="1513309"/>
              <a:ext cx="9190868" cy="1324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25400" rIns="0" bIns="25400" numCol="1" spcCol="1270" anchor="ctr" anchorCtr="0">
              <a:noAutofit/>
            </a:bodyPr>
            <a:lstStyle/>
            <a:p>
              <a:pPr lvl="0" algn="ctr" defTabSz="1778000" rtl="0">
                <a:spcBef>
                  <a:spcPct val="0"/>
                </a:spcBef>
              </a:pP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778000" rtl="0">
                <a:spcBef>
                  <a:spcPct val="0"/>
                </a:spcBef>
              </a:pP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endPara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hát huy dân chủ, quyền làm chủ của Nhân dân theo Đại hội XIII của Đả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56666" y="180110"/>
            <a:ext cx="8286750" cy="477202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415636" y="5024931"/>
            <a:ext cx="11457709" cy="1324719"/>
            <a:chOff x="6" y="3023489"/>
            <a:chExt cx="10515587" cy="1324719"/>
          </a:xfrm>
        </p:grpSpPr>
        <p:sp>
          <p:nvSpPr>
            <p:cNvPr id="6" name="Chevron 5"/>
            <p:cNvSpPr/>
            <p:nvPr/>
          </p:nvSpPr>
          <p:spPr>
            <a:xfrm>
              <a:off x="6" y="3023489"/>
              <a:ext cx="10515587" cy="1324719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662366" y="3023489"/>
              <a:ext cx="9190868" cy="1324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25400" rIns="0" bIns="25400" numCol="1" spcCol="1270" anchor="ctr" anchorCtr="0">
              <a:noAutofit/>
            </a:bodyPr>
            <a:lstStyle/>
            <a:p>
              <a:pPr lvl="0" algn="ctr" defTabSz="1778000" rtl="0">
                <a:spcBef>
                  <a:spcPct val="0"/>
                </a:spcBef>
              </a:pP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778000" rtl="0">
                <a:spcBef>
                  <a:spcPct val="0"/>
                </a:spcBef>
              </a:pP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giai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nay</a:t>
              </a:r>
              <a:endPara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732"/>
          </a:xfrm>
        </p:spPr>
        <p:txBody>
          <a:bodyPr>
            <a:normAutofit/>
          </a:bodyPr>
          <a:lstStyle/>
          <a:p>
            <a:pPr lvl="0"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25534"/>
          </a:xfrm>
        </p:spPr>
        <p:txBody>
          <a:bodyPr>
            <a:normAutofit/>
          </a:bodyPr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Theo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276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205469"/>
            <a:ext cx="11190513" cy="79601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04256" y="1146628"/>
          <a:ext cx="9176658" cy="117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Right Arrow 6"/>
          <p:cNvSpPr/>
          <p:nvPr/>
        </p:nvSpPr>
        <p:spPr>
          <a:xfrm>
            <a:off x="728571" y="5442298"/>
            <a:ext cx="821788" cy="399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6849" y="5248034"/>
            <a:ext cx="10297550" cy="1210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hi tiết t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660" y="2524583"/>
            <a:ext cx="3705225" cy="2467588"/>
          </a:xfrm>
          <a:prstGeom prst="rect">
            <a:avLst/>
          </a:prstGeom>
          <a:noFill/>
        </p:spPr>
      </p:pic>
      <p:pic>
        <p:nvPicPr>
          <p:cNvPr id="11268" name="Picture 4" descr="BẦU CỬ KHÔNG CHỈ LÀ “QUYỀN” MÀ CÒN LÀ “TRÁCH NHIỆM” CỦA CÔNG DÂN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4433" y="2526759"/>
            <a:ext cx="4039053" cy="2481271"/>
          </a:xfrm>
          <a:prstGeom prst="rect">
            <a:avLst/>
          </a:prstGeom>
          <a:noFill/>
        </p:spPr>
      </p:pic>
      <p:pic>
        <p:nvPicPr>
          <p:cNvPr id="11270" name="Picture 6" descr="Khai mạc trọng thể Kỳ họp thứ nhất, Quốc hội khóa X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086" y="2533320"/>
            <a:ext cx="3888473" cy="248862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90953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77371" y="1825625"/>
          <a:ext cx="11379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" y="1665965"/>
            <a:ext cx="11292114" cy="4357464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2011)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28" y="234497"/>
            <a:ext cx="10515600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  <a:endParaRPr lang="en-US" sz="3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0900" y="288926"/>
            <a:ext cx="10515600" cy="796018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3" name="Picture 1" descr="D:\1. Bài giảng Mr Cường\Chất liệu trình chiếu powerpoit\Background\background-powerpoint-dep-cho-bay-thuyet-trinh-chuyen-nghiep-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02339" y="1261335"/>
            <a:ext cx="3968243" cy="25348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5127" y="1508984"/>
            <a:ext cx="3870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PHÁT HUY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 MẠNH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ĐOÀN KẾT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DÂN TỘC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D:\1. Bài giảng Mr Cường\Chất liệu trình chiếu powerpoit\Background\background-powerpoint-dep-cho-bay-thuyet-trinh-chuyen-nghiep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5900" y="1198412"/>
            <a:ext cx="4064174" cy="25423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71905" y="158403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PHÁT HUY DÂN CHỦ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 HỘI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NGHĨA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" descr="D:\1. Bài giảng Mr Cường\Chất liệu trình chiếu powerpoit\Background\background-powerpoint-dep-cho-bay-thuyet-trinh-chuyen-nghiep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5203" y="4100945"/>
            <a:ext cx="4455130" cy="24799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77411" y="4498683"/>
            <a:ext cx="3920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XÂY DỰNG VÀ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THIỆN NHÀ NƯỚC PHÁP QUYỀN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 HỘI CHỦ NGHĨA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825625"/>
            <a:ext cx="11350172" cy="4351338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7228" y="234497"/>
            <a:ext cx="10515600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  <a:endParaRPr lang="en-US" sz="3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/>
          <p:nvPr/>
        </p:nvGraphicFramePr>
        <p:xfrm>
          <a:off x="377371" y="1582057"/>
          <a:ext cx="11393715" cy="4594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19982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XÂY DỰNG VÀ HOÀN THIỆN 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PHÁP QUYỀN XÃ HỘI CHỦ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056"/>
            <a:ext cx="10831286" cy="114662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9" y="1494972"/>
            <a:ext cx="11190513" cy="5007428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do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b="1" dirty="0" smtClean="0">
              <a:solidFill>
                <a:srgbClr val="00B050"/>
              </a:solidFill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phối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soát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b="1" dirty="0" smtClean="0">
              <a:solidFill>
                <a:srgbClr val="00B050"/>
              </a:solidFill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Hiến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Hiến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thượng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chỉnh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lĩnh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vực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600" b="1" dirty="0" smtClean="0">
              <a:solidFill>
                <a:srgbClr val="00B050"/>
              </a:solidFill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tôn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trách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kỷ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cương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kỷ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b="1" dirty="0" smtClean="0">
              <a:solidFill>
                <a:srgbClr val="00B050"/>
              </a:solidFill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Nam do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Đảng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lãnh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biện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trận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trận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b="1" dirty="0" smtClean="0">
              <a:solidFill>
                <a:srgbClr val="00B050"/>
              </a:solidFill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00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85764" cy="4351338"/>
          </a:xfrm>
        </p:spPr>
        <p:txBody>
          <a:bodyPr>
            <a:normAutofit/>
          </a:bodyPr>
          <a:lstStyle/>
          <a:p>
            <a:pPr algn="just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6" y="600648"/>
            <a:ext cx="11180618" cy="104803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b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3" y="2078176"/>
            <a:ext cx="11277600" cy="403167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3473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liêm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418" y="182618"/>
            <a:ext cx="10668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b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1. Bài giảng Mr Cường\Chất liệu trình chiếu powerpoit\Background\wallpaper2you_3323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2" descr="Thư cảm ơn các nhà hảo tâm đã đóng góp hỗ trợ sinh viên Khoa Đị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84" y="357619"/>
            <a:ext cx="8709098" cy="56292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67229" y="143113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Title 1"/>
          <p:cNvSpPr txBox="1"/>
          <p:nvPr/>
        </p:nvSpPr>
        <p:spPr>
          <a:xfrm>
            <a:off x="810078" y="301852"/>
            <a:ext cx="10961007" cy="8244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PHÁT HUY SỨC MẠNH ĐẠI ĐOÀN KẾT TOÀN DÂN TỘC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Đoàn kết, đoàn kết, đại đoàn kết - Bác Hồ và khối đại đoàn kết toàn dân |  Học Bác mỗi ngày - YouTube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21927" y="236344"/>
            <a:ext cx="5950199" cy="3171875"/>
          </a:xfrm>
          <a:prstGeom prst="rect">
            <a:avLst/>
          </a:prstGeom>
          <a:noFill/>
        </p:spPr>
      </p:pic>
      <p:pic>
        <p:nvPicPr>
          <p:cNvPr id="2050" name="Picture 2" descr="Chuyên mục Đại đoàn kết - ngày 01/7/2020 | Truyền Hình Quảng Trị -  Videocli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57" y="3659578"/>
            <a:ext cx="5094514" cy="3005817"/>
          </a:xfrm>
          <a:prstGeom prst="rect">
            <a:avLst/>
          </a:prstGeom>
          <a:noFill/>
        </p:spPr>
      </p:pic>
      <p:pic>
        <p:nvPicPr>
          <p:cNvPr id="2052" name="Picture 4" descr="Mục đại đoàn kết ngày 26/04/2019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685" y="3680506"/>
            <a:ext cx="5979885" cy="2981552"/>
          </a:xfrm>
          <a:prstGeom prst="rect">
            <a:avLst/>
          </a:prstGeom>
          <a:noFill/>
        </p:spPr>
      </p:pic>
      <p:pic>
        <p:nvPicPr>
          <p:cNvPr id="2054" name="Picture 6" descr="Củng cố, phát triển khối đại đoàn kết toàn dân tộc hiện nay theo tư tưởng  Hồ Chí Minh | Tạp chí Tuyên giá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805" y="166366"/>
            <a:ext cx="4960050" cy="3331215"/>
          </a:xfrm>
          <a:prstGeom prst="rect">
            <a:avLst/>
          </a:prstGeom>
          <a:noFill/>
        </p:spPr>
      </p:pic>
      <p:pic>
        <p:nvPicPr>
          <p:cNvPr id="2057" name="Picture 9" descr="D:\1. Bài giảng Mr Cường\Họa tiết trang trí\Họa tiết hoa\hoa-sen-viet-n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5281" y="3113671"/>
            <a:ext cx="1533955" cy="95826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6114142" cy="450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6680200" y="2220685"/>
          <a:ext cx="5219700" cy="338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1. Bài giảng Mr Cường\Chất liệu trình chiếu powerpoit\Background\8b3696ed6705bfd359868c149fcb019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50825"/>
            <a:ext cx="8877300" cy="8794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5999" y="1557564"/>
          <a:ext cx="9410699" cy="450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029" y="5009885"/>
            <a:ext cx="11393714" cy="1695713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Kiên trì thực hiện phương châm “Dân biết, dân bàn, dân làm, dân kiểm tra,  dân giám sát, dân thụ hưởng”.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59428" y="209322"/>
            <a:ext cx="7910286" cy="468199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8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7371" y="1277257"/>
          <a:ext cx="11393715" cy="489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732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b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71055" y="1454727"/>
          <a:ext cx="11471563" cy="472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5707</Words>
  <Application>WPS Presentation</Application>
  <PresentationFormat>Widescreen</PresentationFormat>
  <Paragraphs>135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BÀI 3 </vt:lpstr>
      <vt:lpstr>NỘI DUNG</vt:lpstr>
      <vt:lpstr>PowerPoint 演示文稿</vt:lpstr>
      <vt:lpstr>PowerPoint 演示文稿</vt:lpstr>
      <vt:lpstr>1. Quan điểm của Đảng  về phát huy sức mạnh đại đoàn kết toàn dân tộc </vt:lpstr>
      <vt:lpstr>Thể hiện tại các văn kiện Đại hội Đảng</vt:lpstr>
      <vt:lpstr>PowerPoint 演示文稿</vt:lpstr>
      <vt:lpstr>Nội dung thể hiện</vt:lpstr>
      <vt:lpstr>Nhiệm vụ, giải pháp phát huy sức mạnh  đại đoàn kết toàn dân tộc trong giai đoạn hiện nay  </vt:lpstr>
      <vt:lpstr>Nhiệm vụ, giải pháp phát huy sức mạnh  đại đoàn kết toàn dân tộc trong giai đoạn hiện nay </vt:lpstr>
      <vt:lpstr>Nhiệm vụ, giải pháp phát huy sức mạnh đại đoàn kết toàn dân tộc trong giai đoạn hiện nay</vt:lpstr>
      <vt:lpstr>II. PHÁT HUY DÂN CHỦ XÃ HỘI CHỦ NGHĨA</vt:lpstr>
      <vt:lpstr>PowerPoint 演示文稿</vt:lpstr>
      <vt:lpstr>PowerPoint 演示文稿</vt:lpstr>
      <vt:lpstr>1. Dân chủ là bản chất của chủ nghĩa xã hội</vt:lpstr>
      <vt:lpstr>1. Dân chủ là bản chất của chủ nghĩa xã hội</vt:lpstr>
      <vt:lpstr>Hình thức thực hiện quyền làm chủ của nhân dân</vt:lpstr>
      <vt:lpstr>2. Phát huy dân chủ xã hội chủ nghĩa  là nguồn động lực chủ yếu của công cuộc đổi mới</vt:lpstr>
      <vt:lpstr>3. Nhiệm vụ giải pháp phát huy dân chủ  xã hội chủ nghĩa trong giai đoạn hiện nay</vt:lpstr>
      <vt:lpstr>3. Nhiệm vụ giải pháp phát huy dân chủ  xã hội chủ nghĩa trong giai đoạn hiện nay</vt:lpstr>
      <vt:lpstr>III. XÂY DỰNG VÀ HOÀN THIỆN  NHÀ NƯỚC PHÁP QUYỀN XÃ HỘI CHỦ NGHĨA</vt:lpstr>
      <vt:lpstr>1. Quan điểm của Đảng ta về xây dựng  Nhà nước pháp quyền xã hội chủ nghĩa</vt:lpstr>
      <vt:lpstr>2. Bản chất của Nhà nước pháp quyền  xã hội chủ nghĩa Việt Nam</vt:lpstr>
      <vt:lpstr>3. Xây dựng và hoàn thiện  Nhà nước pháp quyền xã hội chủ nghĩa của nhân dân, do nhân dân và vì nhân dân trong giai đoạn hiện nay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116</cp:revision>
  <dcterms:created xsi:type="dcterms:W3CDTF">2022-08-22T07:37:00Z</dcterms:created>
  <dcterms:modified xsi:type="dcterms:W3CDTF">2023-11-29T02:08:37Z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937432E3D87941838A24703B4D2C39ED_12</vt:lpwstr>
  </property>
  <property fmtid="{D5CDD505-2E9C-101B-9397-08002B2CF9AE}" pid="3" name="KSOProductBuildVer">
    <vt:lpwstr>1033-12.2.0.13306</vt:lpwstr>
  </property>
</Properties>
</file>